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0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141" autoAdjust="0"/>
    <p:restoredTop sz="94718" autoAdjust="0"/>
  </p:normalViewPr>
  <p:slideViewPr>
    <p:cSldViewPr>
      <p:cViewPr>
        <p:scale>
          <a:sx n="70" d="100"/>
          <a:sy n="70" d="100"/>
        </p:scale>
        <p:origin x="-89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5.6304636164094833E-2"/>
          <c:y val="5.7921011142947246E-2"/>
          <c:w val="0.93098425196850465"/>
          <c:h val="0.8228486589677580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2012г.</c:v>
                </c:pt>
              </c:strCache>
            </c:strRef>
          </c:tx>
          <c:dLbls>
            <c:dLbl>
              <c:idx val="0"/>
              <c:layout>
                <c:manualLayout>
                  <c:x val="1.4109298850058814E-2"/>
                  <c:y val="-3.2550632893922814E-2"/>
                </c:manualLayout>
              </c:layout>
              <c:showVal val="1"/>
            </c:dLbl>
            <c:dLbl>
              <c:idx val="1"/>
              <c:layout>
                <c:manualLayout>
                  <c:x val="1.552022873506477E-2"/>
                  <c:y val="-4.2566212245899113E-2"/>
                </c:manualLayout>
              </c:layout>
              <c:showVal val="1"/>
            </c:dLbl>
            <c:dLbl>
              <c:idx val="2"/>
              <c:layout>
                <c:manualLayout>
                  <c:x val="2.3985808045100011E-2"/>
                  <c:y val="-3.7558422569910953E-2"/>
                </c:manualLayout>
              </c:layout>
              <c:showVal val="1"/>
            </c:dLbl>
            <c:dLbl>
              <c:idx val="3"/>
              <c:layout>
                <c:manualLayout>
                  <c:x val="8.4654682131939801E-3"/>
                  <c:y val="-4.2566212245899113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ЧЛПУ МГ филиал ОАО "Газпром Трансгаз Чайковский"</c:v>
                </c:pt>
                <c:pt idx="1">
                  <c:v>ОАО "Уралоргсинтез"</c:v>
                </c:pt>
                <c:pt idx="2">
                  <c:v>ОАО "ТГК-9"</c:v>
                </c:pt>
                <c:pt idx="3">
                  <c:v>ООО "Лукойл-Пермь"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12.1</c:v>
                </c:pt>
                <c:pt idx="1">
                  <c:v>1.5</c:v>
                </c:pt>
                <c:pt idx="2">
                  <c:v>0.60000000000000064</c:v>
                </c:pt>
                <c:pt idx="3">
                  <c:v>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2013г.</c:v>
                </c:pt>
              </c:strCache>
            </c:strRef>
          </c:tx>
          <c:dLbls>
            <c:dLbl>
              <c:idx val="0"/>
              <c:layout>
                <c:manualLayout>
                  <c:x val="2.3985808045100011E-2"/>
                  <c:y val="-3.755842256991096E-2"/>
                </c:manualLayout>
              </c:layout>
              <c:showVal val="1"/>
            </c:dLbl>
            <c:dLbl>
              <c:idx val="1"/>
              <c:layout>
                <c:manualLayout>
                  <c:x val="9.8765091950411936E-3"/>
                  <c:y val="-4.7574001921887217E-2"/>
                </c:manualLayout>
              </c:layout>
              <c:showVal val="1"/>
            </c:dLbl>
            <c:dLbl>
              <c:idx val="2"/>
              <c:layout>
                <c:manualLayout>
                  <c:x val="1.2698368965052933E-2"/>
                  <c:y val="-4.2566212245899113E-2"/>
                </c:manualLayout>
              </c:layout>
              <c:showVal val="1"/>
            </c:dLbl>
            <c:dLbl>
              <c:idx val="3"/>
              <c:layout>
                <c:manualLayout>
                  <c:x val="1.1287439080047179E-2"/>
                  <c:y val="-3.004673805592869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ЧЛПУ МГ филиал ОАО "Газпром Трансгаз Чайковский"</c:v>
                </c:pt>
                <c:pt idx="1">
                  <c:v>ОАО "Уралоргсинтез"</c:v>
                </c:pt>
                <c:pt idx="2">
                  <c:v>ОАО "ТГК-9"</c:v>
                </c:pt>
                <c:pt idx="3">
                  <c:v>ООО "Лукойл-Пермь"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11.9</c:v>
                </c:pt>
                <c:pt idx="1">
                  <c:v>1.4</c:v>
                </c:pt>
                <c:pt idx="2">
                  <c:v>0.5</c:v>
                </c:pt>
                <c:pt idx="3">
                  <c:v>7.1</c:v>
                </c:pt>
              </c:numCache>
            </c:numRef>
          </c:val>
        </c:ser>
        <c:gapWidth val="88"/>
        <c:gapDepth val="179"/>
        <c:shape val="box"/>
        <c:axId val="83082240"/>
        <c:axId val="87831296"/>
        <c:axId val="0"/>
      </c:bar3DChart>
      <c:catAx>
        <c:axId val="83082240"/>
        <c:scaling>
          <c:orientation val="minMax"/>
        </c:scaling>
        <c:axPos val="b"/>
        <c:majorTickMark val="none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7831296"/>
        <c:crosses val="autoZero"/>
        <c:auto val="1"/>
        <c:lblAlgn val="ctr"/>
        <c:lblOffset val="100"/>
      </c:catAx>
      <c:valAx>
        <c:axId val="87831296"/>
        <c:scaling>
          <c:orientation val="minMax"/>
          <c:max val="12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082240"/>
        <c:crosses val="autoZero"/>
        <c:crossBetween val="between"/>
        <c:majorUnit val="1"/>
      </c:valAx>
    </c:plotArea>
    <c:legend>
      <c:legendPos val="t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179159454400295E-2"/>
          <c:y val="7.2727272727272724E-2"/>
          <c:w val="0.94820840545599705"/>
          <c:h val="0.68363636363636349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CCCFF"/>
            </a:solidFill>
            <a:ln w="12699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5321396379096759E-3"/>
                  <c:y val="-3.1030551854479191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1.7322506964588674E-3"/>
                  <c:y val="-6.7551198977776434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9939590196316331E-3"/>
                  <c:y val="2.5127669063176642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8.1954993906616536E-4"/>
                  <c:y val="-3.0825508497667052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5.4981631313555544E-3"/>
                  <c:y val="6.1670732702719859E-4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6.4103162314198504E-3"/>
                  <c:y val="-3.4352648548982632E-3"/>
                </c:manualLayout>
              </c:layout>
              <c:dLblPos val="outEnd"/>
              <c:showVal val="1"/>
            </c:dLbl>
            <c:numFmt formatCode="0.0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г.Пермь</c:v>
                </c:pt>
                <c:pt idx="1">
                  <c:v>г.Березники</c:v>
                </c:pt>
                <c:pt idx="2">
                  <c:v>Чусовской район</c:v>
                </c:pt>
                <c:pt idx="3">
                  <c:v>Горнозаводский район</c:v>
                </c:pt>
                <c:pt idx="4">
                  <c:v>Добрянский район</c:v>
                </c:pt>
                <c:pt idx="5">
                  <c:v>Чайковский район</c:v>
                </c:pt>
              </c:strCache>
            </c:strRef>
          </c:cat>
          <c:val>
            <c:numRef>
              <c:f>Sheet1!$B$2:$G$2</c:f>
              <c:numCache>
                <c:formatCode>0.00</c:formatCode>
                <c:ptCount val="6"/>
                <c:pt idx="0">
                  <c:v>35.1</c:v>
                </c:pt>
                <c:pt idx="1">
                  <c:v>17.600000000000001</c:v>
                </c:pt>
                <c:pt idx="2" formatCode="General">
                  <c:v>32</c:v>
                </c:pt>
                <c:pt idx="3">
                  <c:v>35.9</c:v>
                </c:pt>
                <c:pt idx="4">
                  <c:v>17.7</c:v>
                </c:pt>
                <c:pt idx="5">
                  <c:v>17.7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8080"/>
            </a:solidFill>
            <a:ln w="12699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1081367163856361E-2"/>
                  <c:y val="1.186311259732956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4.7199889667853797E-3"/>
                  <c:y val="-1.1263952223142869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4.4943640089080894E-3"/>
                  <c:y val="4.460481638958869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5.7378589260344099E-3"/>
                  <c:y val="1.5407327929120785E-4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0063503629726621E-2"/>
                  <c:y val="8.2270517655937889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6.7555605471593724E-3"/>
                  <c:y val="6.4086285607040053E-3"/>
                </c:manualLayout>
              </c:layout>
              <c:dLblPos val="outEnd"/>
              <c:showVal val="1"/>
            </c:dLbl>
            <c:numFmt formatCode="0.0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г.Пермь</c:v>
                </c:pt>
                <c:pt idx="1">
                  <c:v>г.Березники</c:v>
                </c:pt>
                <c:pt idx="2">
                  <c:v>Чусовской район</c:v>
                </c:pt>
                <c:pt idx="3">
                  <c:v>Горнозаводский район</c:v>
                </c:pt>
                <c:pt idx="4">
                  <c:v>Добрянский район</c:v>
                </c:pt>
                <c:pt idx="5">
                  <c:v>Чайковский район</c:v>
                </c:pt>
              </c:strCache>
            </c:strRef>
          </c:cat>
          <c:val>
            <c:numRef>
              <c:f>Sheet1!$B$3:$G$3</c:f>
              <c:numCache>
                <c:formatCode>0.00</c:formatCode>
                <c:ptCount val="6"/>
                <c:pt idx="0">
                  <c:v>37.200000000000003</c:v>
                </c:pt>
                <c:pt idx="1">
                  <c:v>18.399999999999999</c:v>
                </c:pt>
                <c:pt idx="2" formatCode="General">
                  <c:v>32.1</c:v>
                </c:pt>
                <c:pt idx="3">
                  <c:v>24.6</c:v>
                </c:pt>
                <c:pt idx="4">
                  <c:v>27.2</c:v>
                </c:pt>
                <c:pt idx="5">
                  <c:v>22.2</c:v>
                </c:pt>
              </c:numCache>
            </c:numRef>
          </c:val>
        </c:ser>
        <c:dLbls>
          <c:showVal val="1"/>
        </c:dLbls>
        <c:gapWidth val="80"/>
        <c:axId val="87853312"/>
        <c:axId val="87863296"/>
      </c:barChart>
      <c:catAx>
        <c:axId val="87853312"/>
        <c:scaling>
          <c:orientation val="minMax"/>
        </c:scaling>
        <c:axPos val="b"/>
        <c:numFmt formatCode="@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7863296"/>
        <c:crosses val="autoZero"/>
        <c:auto val="1"/>
        <c:lblAlgn val="ctr"/>
        <c:lblOffset val="100"/>
        <c:tickLblSkip val="1"/>
        <c:tickMarkSkip val="1"/>
      </c:catAx>
      <c:valAx>
        <c:axId val="87863296"/>
        <c:scaling>
          <c:orientation val="minMax"/>
        </c:scaling>
        <c:axPos val="l"/>
        <c:majorGridlines>
          <c:spPr>
            <a:ln w="12699">
              <a:solidFill>
                <a:srgbClr val="969696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тыс.тонн</a:t>
                </a:r>
              </a:p>
            </c:rich>
          </c:tx>
          <c:layout>
            <c:manualLayout>
              <c:xMode val="edge"/>
              <c:yMode val="edge"/>
              <c:x val="0"/>
              <c:y val="0.33818181818182003"/>
            </c:manualLayout>
          </c:layout>
          <c:spPr>
            <a:noFill/>
            <a:ln w="25399">
              <a:noFill/>
            </a:ln>
          </c:spPr>
        </c:title>
        <c:numFmt formatCode="0.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7853312"/>
        <c:crosses val="autoZero"/>
        <c:crossBetween val="between"/>
      </c:valAx>
      <c:spPr>
        <a:solidFill>
          <a:srgbClr val="FFFFFF"/>
        </a:solidFill>
        <a:ln w="25399">
          <a:noFill/>
        </a:ln>
      </c:spPr>
    </c:plotArea>
    <c:legend>
      <c:legendPos val="b"/>
      <c:layout>
        <c:manualLayout>
          <c:xMode val="edge"/>
          <c:yMode val="edge"/>
          <c:x val="6.8702323486955888E-2"/>
          <c:y val="0.87606233160321434"/>
          <c:w val="0.83511450381679386"/>
          <c:h val="0.12393766839678565"/>
        </c:manualLayout>
      </c:layout>
      <c:spPr>
        <a:noFill/>
        <a:ln w="3175">
          <a:solidFill>
            <a:srgbClr val="FFFFFF"/>
          </a:solidFill>
          <a:prstDash val="solid"/>
        </a:ln>
      </c:spPr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6.3</c:v>
                </c:pt>
                <c:pt idx="1">
                  <c:v>2.2999999999999998</c:v>
                </c:pt>
                <c:pt idx="2">
                  <c:v>2.9</c:v>
                </c:pt>
                <c:pt idx="3">
                  <c:v>2.5</c:v>
                </c:pt>
                <c:pt idx="4">
                  <c:v>2.4</c:v>
                </c:pt>
              </c:numCache>
            </c:numRef>
          </c:val>
        </c:ser>
        <c:axId val="83042688"/>
        <c:axId val="83044224"/>
      </c:barChart>
      <c:catAx>
        <c:axId val="83042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83044224"/>
        <c:crosses val="autoZero"/>
        <c:auto val="1"/>
        <c:lblAlgn val="ctr"/>
        <c:lblOffset val="100"/>
      </c:catAx>
      <c:valAx>
        <c:axId val="83044224"/>
        <c:scaling>
          <c:orientation val="minMax"/>
        </c:scaling>
        <c:axPos val="l"/>
        <c:majorGridlines/>
        <c:numFmt formatCode="General" sourceLinked="1"/>
        <c:tickLblPos val="nextTo"/>
        <c:crossAx val="830426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7359587166972587E-2"/>
          <c:y val="8.0681743811253467E-2"/>
          <c:w val="0.54797633379060628"/>
          <c:h val="0.817857376593204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строительные отходы</c:v>
                </c:pt>
                <c:pt idx="1">
                  <c:v>отходы древесного сырья</c:v>
                </c:pt>
                <c:pt idx="2">
                  <c:v>твердые бытовые отходы</c:v>
                </c:pt>
                <c:pt idx="3">
                  <c:v>ртутьсодержащие отходы</c:v>
                </c:pt>
                <c:pt idx="5">
                  <c:v>лом черных и цветных металлов</c:v>
                </c:pt>
                <c:pt idx="6">
                  <c:v>прочие отходы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52564.5</c:v>
                </c:pt>
                <c:pt idx="1">
                  <c:v>1033.5999999999999</c:v>
                </c:pt>
                <c:pt idx="2">
                  <c:v>2647.5</c:v>
                </c:pt>
                <c:pt idx="3">
                  <c:v>6.9</c:v>
                </c:pt>
                <c:pt idx="5">
                  <c:v>5619.5</c:v>
                </c:pt>
                <c:pt idx="6">
                  <c:v>35326.699999999997</c:v>
                </c:pt>
              </c:numCache>
            </c:numRef>
          </c:val>
        </c:ser>
      </c:pie3DChart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66598147506067795"/>
          <c:y val="4.9907352868993303E-2"/>
          <c:w val="0.32642123718301735"/>
          <c:h val="0.83784788690914525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314706722994762"/>
          <c:y val="0.12580567971080137"/>
          <c:w val="0.64444994617456408"/>
          <c:h val="0.6779143084258251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Чайковский район</c:v>
                </c:pt>
                <c:pt idx="1">
                  <c:v>Добрянский район</c:v>
                </c:pt>
                <c:pt idx="2">
                  <c:v>Горнозаводской район</c:v>
                </c:pt>
                <c:pt idx="3">
                  <c:v>Чусовской район</c:v>
                </c:pt>
                <c:pt idx="4">
                  <c:v>г. Березники</c:v>
                </c:pt>
                <c:pt idx="5">
                  <c:v>г. Пермь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88.9</c:v>
                </c:pt>
                <c:pt idx="1">
                  <c:v>33.9</c:v>
                </c:pt>
                <c:pt idx="2">
                  <c:v>607.70000000000005</c:v>
                </c:pt>
                <c:pt idx="3">
                  <c:v>648.6</c:v>
                </c:pt>
                <c:pt idx="4">
                  <c:v>13121.1</c:v>
                </c:pt>
                <c:pt idx="5">
                  <c:v>488.5</c:v>
                </c:pt>
              </c:numCache>
            </c:numRef>
          </c:val>
        </c:ser>
        <c:axId val="104034688"/>
        <c:axId val="104036224"/>
      </c:barChart>
      <c:catAx>
        <c:axId val="104034688"/>
        <c:scaling>
          <c:orientation val="minMax"/>
        </c:scaling>
        <c:axPos val="l"/>
        <c:majorGridlines>
          <c:spPr>
            <a:ln w="0">
              <a:gradFill>
                <a:gsLst>
                  <a:gs pos="0">
                    <a:schemeClr val="bg1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</c:majorGridlines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036224"/>
        <c:crosses val="autoZero"/>
        <c:auto val="1"/>
        <c:lblAlgn val="ctr"/>
        <c:lblOffset val="100"/>
      </c:catAx>
      <c:valAx>
        <c:axId val="104036224"/>
        <c:scaling>
          <c:logBase val="10"/>
          <c:orientation val="minMax"/>
        </c:scaling>
        <c:delete val="1"/>
        <c:axPos val="b"/>
        <c:majorGridlines/>
        <c:numFmt formatCode="General" sourceLinked="1"/>
        <c:tickLblPos val="none"/>
        <c:crossAx val="104034688"/>
        <c:crosses val="autoZero"/>
        <c:crossBetween val="between"/>
      </c:valAx>
      <c:spPr>
        <a:noFill/>
        <a:ln>
          <a:noFill/>
        </a:ln>
      </c:spPr>
    </c:plotArea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">
                  <c:v>1968174</c:v>
                </c:pt>
                <c:pt idx="1">
                  <c:v>2689432</c:v>
                </c:pt>
                <c:pt idx="2">
                  <c:v>5107502</c:v>
                </c:pt>
                <c:pt idx="3">
                  <c:v>5465319</c:v>
                </c:pt>
              </c:numCache>
            </c:numRef>
          </c:val>
        </c:ser>
        <c:axId val="103355520"/>
        <c:axId val="103357440"/>
      </c:barChart>
      <c:catAx>
        <c:axId val="10335552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357440"/>
        <c:crosses val="autoZero"/>
        <c:auto val="1"/>
        <c:lblAlgn val="ctr"/>
        <c:lblOffset val="100"/>
      </c:catAx>
      <c:valAx>
        <c:axId val="103357440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3555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FF8CB-F481-49C2-BA6C-DA8BF3B7C35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33AFCA-0EA0-4051-843F-983059B3C60E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В соответствии с Федеральным законом от 06.10.2003 г. № 131-ФЗ «Об общих принципах организации местного самоуправления в Российской Федерации» к вопросам местного значения муниципального района  в области охраны окружающей среды относятся: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D03C6B5-0ABC-4BF9-B1C8-2D395C624280}" type="parTrans" cxnId="{34EF310D-FE32-463B-8ACD-C353CA335A15}">
      <dgm:prSet/>
      <dgm:spPr/>
      <dgm:t>
        <a:bodyPr/>
        <a:lstStyle/>
        <a:p>
          <a:endParaRPr lang="ru-RU"/>
        </a:p>
      </dgm:t>
    </dgm:pt>
    <dgm:pt modelId="{5C01018A-D375-4925-BC11-E613779B8D31}" type="sibTrans" cxnId="{34EF310D-FE32-463B-8ACD-C353CA335A15}">
      <dgm:prSet/>
      <dgm:spPr/>
      <dgm:t>
        <a:bodyPr/>
        <a:lstStyle/>
        <a:p>
          <a:endParaRPr lang="ru-RU"/>
        </a:p>
      </dgm:t>
    </dgm:pt>
    <dgm:pt modelId="{9A93C20C-A40A-461B-9A8E-4DED151B69C0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Организация мероприятий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межпоселенческого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характера по охране окружающей среды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0366517-086C-46BB-A386-B7E45DBF4D71}" type="parTrans" cxnId="{D4146A3E-DB3E-4CF0-BC96-E7D8E6D72323}">
      <dgm:prSet/>
      <dgm:spPr/>
      <dgm:t>
        <a:bodyPr/>
        <a:lstStyle/>
        <a:p>
          <a:endParaRPr lang="ru-RU"/>
        </a:p>
      </dgm:t>
    </dgm:pt>
    <dgm:pt modelId="{2AA5E0F2-4051-4DCC-9AEA-12843F8D8208}" type="sibTrans" cxnId="{D4146A3E-DB3E-4CF0-BC96-E7D8E6D72323}">
      <dgm:prSet/>
      <dgm:spPr/>
      <dgm:t>
        <a:bodyPr/>
        <a:lstStyle/>
        <a:p>
          <a:endParaRPr lang="ru-RU"/>
        </a:p>
      </dgm:t>
    </dgm:pt>
    <dgm:pt modelId="{00F0CC36-4F90-4283-B39E-35C5079E5F52}">
      <dgm:prSet phldrT="[Текст]"/>
      <dgm:spPr/>
      <dgm:t>
        <a:bodyPr/>
        <a:lstStyle/>
        <a:p>
          <a:r>
            <a:rPr lang="ru-RU" dirty="0" smtClean="0"/>
            <a:t>Разработка нормативно-правовых актов муниципального района</a:t>
          </a:r>
          <a:endParaRPr lang="ru-RU" dirty="0"/>
        </a:p>
      </dgm:t>
    </dgm:pt>
    <dgm:pt modelId="{68CFD1E3-7C6F-4429-B30B-598211E0444A}" type="parTrans" cxnId="{B4EA5ACD-6F09-4B1B-9019-1020A2786BFD}">
      <dgm:prSet/>
      <dgm:spPr/>
      <dgm:t>
        <a:bodyPr/>
        <a:lstStyle/>
        <a:p>
          <a:endParaRPr lang="ru-RU"/>
        </a:p>
      </dgm:t>
    </dgm:pt>
    <dgm:pt modelId="{D1CA5E9C-5D34-44A4-9524-915C9A6E88A0}" type="sibTrans" cxnId="{B4EA5ACD-6F09-4B1B-9019-1020A2786BFD}">
      <dgm:prSet/>
      <dgm:spPr/>
      <dgm:t>
        <a:bodyPr/>
        <a:lstStyle/>
        <a:p>
          <a:endParaRPr lang="ru-RU"/>
        </a:p>
      </dgm:t>
    </dgm:pt>
    <dgm:pt modelId="{46EACF85-4466-47BF-8AC5-578FCB19E07E}">
      <dgm:prSet phldrT="[Текст]"/>
      <dgm:spPr/>
      <dgm:t>
        <a:bodyPr/>
        <a:lstStyle/>
        <a:p>
          <a:r>
            <a:rPr lang="ru-RU" dirty="0" smtClean="0"/>
            <a:t>Обеспечение благоприятной окружающей среды и экологической безопасности на территории ЧМР</a:t>
          </a:r>
          <a:endParaRPr lang="ru-RU" dirty="0"/>
        </a:p>
      </dgm:t>
    </dgm:pt>
    <dgm:pt modelId="{182CCC50-308A-4F7D-8C90-E51574FEB64B}" type="parTrans" cxnId="{6E747AD5-8730-467C-ABC9-B7E48D357D3A}">
      <dgm:prSet/>
      <dgm:spPr/>
      <dgm:t>
        <a:bodyPr/>
        <a:lstStyle/>
        <a:p>
          <a:endParaRPr lang="ru-RU"/>
        </a:p>
      </dgm:t>
    </dgm:pt>
    <dgm:pt modelId="{DF86F6BD-DB79-4E47-B14F-3326666213B4}" type="sibTrans" cxnId="{6E747AD5-8730-467C-ABC9-B7E48D357D3A}">
      <dgm:prSet/>
      <dgm:spPr/>
      <dgm:t>
        <a:bodyPr/>
        <a:lstStyle/>
        <a:p>
          <a:endParaRPr lang="ru-RU"/>
        </a:p>
      </dgm:t>
    </dgm:pt>
    <dgm:pt modelId="{A1033176-32C7-43C0-849A-24FFDF3D44A9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Организация утилизации и переработки бытовых и промышленных отходов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6A9AA87-8CD8-4CFA-9F00-8300D5374116}" type="parTrans" cxnId="{D34411C9-6BFD-4548-A9DC-E2BABCA764E3}">
      <dgm:prSet/>
      <dgm:spPr/>
      <dgm:t>
        <a:bodyPr/>
        <a:lstStyle/>
        <a:p>
          <a:endParaRPr lang="ru-RU"/>
        </a:p>
      </dgm:t>
    </dgm:pt>
    <dgm:pt modelId="{1AD7E230-758B-43A4-8E51-EA4409FD69E2}" type="sibTrans" cxnId="{D34411C9-6BFD-4548-A9DC-E2BABCA764E3}">
      <dgm:prSet/>
      <dgm:spPr/>
      <dgm:t>
        <a:bodyPr/>
        <a:lstStyle/>
        <a:p>
          <a:endParaRPr lang="ru-RU"/>
        </a:p>
      </dgm:t>
    </dgm:pt>
    <dgm:pt modelId="{2CB9009C-C770-4B79-A76C-101007C16AAD}">
      <dgm:prSet phldrT="[Текст]"/>
      <dgm:spPr/>
      <dgm:t>
        <a:bodyPr/>
        <a:lstStyle/>
        <a:p>
          <a:r>
            <a:rPr lang="ru-RU" dirty="0" smtClean="0"/>
            <a:t>Экологическое образование, воспитание и просвещение</a:t>
          </a:r>
          <a:endParaRPr lang="ru-RU" dirty="0"/>
        </a:p>
      </dgm:t>
    </dgm:pt>
    <dgm:pt modelId="{1C3D928E-643D-4A4D-8B65-CAB28D7CAAA1}" type="parTrans" cxnId="{D04F5F15-1108-4AB0-B231-4CAF8CFF7F01}">
      <dgm:prSet/>
      <dgm:spPr/>
      <dgm:t>
        <a:bodyPr/>
        <a:lstStyle/>
        <a:p>
          <a:endParaRPr lang="ru-RU"/>
        </a:p>
      </dgm:t>
    </dgm:pt>
    <dgm:pt modelId="{7F083F23-0C06-4A93-B118-CB9FBCC3C66A}" type="sibTrans" cxnId="{D04F5F15-1108-4AB0-B231-4CAF8CFF7F01}">
      <dgm:prSet/>
      <dgm:spPr/>
      <dgm:t>
        <a:bodyPr/>
        <a:lstStyle/>
        <a:p>
          <a:endParaRPr lang="ru-RU"/>
        </a:p>
      </dgm:t>
    </dgm:pt>
    <dgm:pt modelId="{50ABAD83-1E01-4350-A34B-0F08B2C9A5DB}" type="pres">
      <dgm:prSet presAssocID="{9B8FF8CB-F481-49C2-BA6C-DA8BF3B7C3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F4BC33-0B8D-4A8C-87BD-465247C0398C}" type="pres">
      <dgm:prSet presAssocID="{D633AFCA-0EA0-4051-843F-983059B3C60E}" presName="hierRoot1" presStyleCnt="0"/>
      <dgm:spPr/>
    </dgm:pt>
    <dgm:pt modelId="{4748A4FB-16ED-4A17-9D77-F80D2277E082}" type="pres">
      <dgm:prSet presAssocID="{D633AFCA-0EA0-4051-843F-983059B3C60E}" presName="composite" presStyleCnt="0"/>
      <dgm:spPr/>
    </dgm:pt>
    <dgm:pt modelId="{938D7C4C-FD0D-43EF-A488-AB9421E7D1B3}" type="pres">
      <dgm:prSet presAssocID="{D633AFCA-0EA0-4051-843F-983059B3C60E}" presName="background" presStyleLbl="node0" presStyleIdx="0" presStyleCnt="1"/>
      <dgm:spPr/>
    </dgm:pt>
    <dgm:pt modelId="{C8DB83A4-7AA8-4103-9BE8-54E5C64CB1E5}" type="pres">
      <dgm:prSet presAssocID="{D633AFCA-0EA0-4051-843F-983059B3C60E}" presName="text" presStyleLbl="fgAcc0" presStyleIdx="0" presStyleCnt="1" custScaleX="149812" custScaleY="112459" custLinFactNeighborX="-60047" custLinFactNeighborY="47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AE4EB9-175D-4677-86DA-EE77B0F33695}" type="pres">
      <dgm:prSet presAssocID="{D633AFCA-0EA0-4051-843F-983059B3C60E}" presName="hierChild2" presStyleCnt="0"/>
      <dgm:spPr/>
    </dgm:pt>
    <dgm:pt modelId="{54140935-299E-4620-B951-7F10E1B009FE}" type="pres">
      <dgm:prSet presAssocID="{20366517-086C-46BB-A386-B7E45DBF4D7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A79F4A2-1FD0-47C6-8DFC-4366623533D5}" type="pres">
      <dgm:prSet presAssocID="{9A93C20C-A40A-461B-9A8E-4DED151B69C0}" presName="hierRoot2" presStyleCnt="0"/>
      <dgm:spPr/>
    </dgm:pt>
    <dgm:pt modelId="{FA2D119E-DA5F-4A3B-A1AD-D5EA4A468A9B}" type="pres">
      <dgm:prSet presAssocID="{9A93C20C-A40A-461B-9A8E-4DED151B69C0}" presName="composite2" presStyleCnt="0"/>
      <dgm:spPr/>
    </dgm:pt>
    <dgm:pt modelId="{2B5A26AC-5EB5-4B43-8ECE-66433C5E5CD4}" type="pres">
      <dgm:prSet presAssocID="{9A93C20C-A40A-461B-9A8E-4DED151B69C0}" presName="background2" presStyleLbl="node2" presStyleIdx="0" presStyleCnt="2"/>
      <dgm:spPr/>
    </dgm:pt>
    <dgm:pt modelId="{CA917F1D-FE59-4142-B850-C5CE53DC6198}" type="pres">
      <dgm:prSet presAssocID="{9A93C20C-A40A-461B-9A8E-4DED151B69C0}" presName="text2" presStyleLbl="fgAcc2" presStyleIdx="0" presStyleCnt="2" custScaleX="135949" custLinFactNeighborX="-63360" custLinFactNeighborY="9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2F7049-A0AA-4DB7-9695-88161E0EE183}" type="pres">
      <dgm:prSet presAssocID="{9A93C20C-A40A-461B-9A8E-4DED151B69C0}" presName="hierChild3" presStyleCnt="0"/>
      <dgm:spPr/>
    </dgm:pt>
    <dgm:pt modelId="{BC4CC9D1-4300-4D09-A571-C2CEFF3BF305}" type="pres">
      <dgm:prSet presAssocID="{68CFD1E3-7C6F-4429-B30B-598211E0444A}" presName="Name17" presStyleLbl="parChTrans1D3" presStyleIdx="0" presStyleCnt="3"/>
      <dgm:spPr/>
      <dgm:t>
        <a:bodyPr/>
        <a:lstStyle/>
        <a:p>
          <a:endParaRPr lang="ru-RU"/>
        </a:p>
      </dgm:t>
    </dgm:pt>
    <dgm:pt modelId="{55533509-539C-4AB5-8F84-3C3A5DFE1EBA}" type="pres">
      <dgm:prSet presAssocID="{00F0CC36-4F90-4283-B39E-35C5079E5F52}" presName="hierRoot3" presStyleCnt="0"/>
      <dgm:spPr/>
    </dgm:pt>
    <dgm:pt modelId="{E8099631-2663-4631-B8F4-53642E2D65FA}" type="pres">
      <dgm:prSet presAssocID="{00F0CC36-4F90-4283-B39E-35C5079E5F52}" presName="composite3" presStyleCnt="0"/>
      <dgm:spPr/>
    </dgm:pt>
    <dgm:pt modelId="{77C94002-628C-42AD-B417-D3DCC378AB98}" type="pres">
      <dgm:prSet presAssocID="{00F0CC36-4F90-4283-B39E-35C5079E5F52}" presName="background3" presStyleLbl="node3" presStyleIdx="0" presStyleCnt="3"/>
      <dgm:spPr/>
    </dgm:pt>
    <dgm:pt modelId="{DFDA3AE1-598E-46A4-B214-00F990D6B821}" type="pres">
      <dgm:prSet presAssocID="{00F0CC36-4F90-4283-B39E-35C5079E5F52}" presName="text3" presStyleLbl="fgAcc3" presStyleIdx="0" presStyleCnt="3" custScaleY="54788" custLinFactNeighborX="-6282" custLinFactNeighborY="154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4FCC18-C4D7-4754-B133-E3FD469DB68F}" type="pres">
      <dgm:prSet presAssocID="{00F0CC36-4F90-4283-B39E-35C5079E5F52}" presName="hierChild4" presStyleCnt="0"/>
      <dgm:spPr/>
    </dgm:pt>
    <dgm:pt modelId="{ACA60CCD-3B14-47D3-8D05-04DB8F2A81CF}" type="pres">
      <dgm:prSet presAssocID="{182CCC50-308A-4F7D-8C90-E51574FEB64B}" presName="Name17" presStyleLbl="parChTrans1D3" presStyleIdx="1" presStyleCnt="3"/>
      <dgm:spPr/>
      <dgm:t>
        <a:bodyPr/>
        <a:lstStyle/>
        <a:p>
          <a:endParaRPr lang="ru-RU"/>
        </a:p>
      </dgm:t>
    </dgm:pt>
    <dgm:pt modelId="{F6FB1371-1DF8-481C-A765-CA02363F588F}" type="pres">
      <dgm:prSet presAssocID="{46EACF85-4466-47BF-8AC5-578FCB19E07E}" presName="hierRoot3" presStyleCnt="0"/>
      <dgm:spPr/>
    </dgm:pt>
    <dgm:pt modelId="{E364569C-0FB0-4FCF-B80C-904E7425D3C1}" type="pres">
      <dgm:prSet presAssocID="{46EACF85-4466-47BF-8AC5-578FCB19E07E}" presName="composite3" presStyleCnt="0"/>
      <dgm:spPr/>
    </dgm:pt>
    <dgm:pt modelId="{C3A7C337-12DB-45F8-A160-921F6F59DB82}" type="pres">
      <dgm:prSet presAssocID="{46EACF85-4466-47BF-8AC5-578FCB19E07E}" presName="background3" presStyleLbl="node3" presStyleIdx="1" presStyleCnt="3"/>
      <dgm:spPr/>
    </dgm:pt>
    <dgm:pt modelId="{967417CC-D536-4C7E-909C-BA2C144CC5F8}" type="pres">
      <dgm:prSet presAssocID="{46EACF85-4466-47BF-8AC5-578FCB19E07E}" presName="text3" presStyleLbl="fgAcc3" presStyleIdx="1" presStyleCnt="3" custScaleX="124095" custScaleY="53172" custLinFactNeighborX="-10555" custLinFactNeighborY="154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4225DC-9689-400F-ACBA-1F9CCABE3C8A}" type="pres">
      <dgm:prSet presAssocID="{46EACF85-4466-47BF-8AC5-578FCB19E07E}" presName="hierChild4" presStyleCnt="0"/>
      <dgm:spPr/>
    </dgm:pt>
    <dgm:pt modelId="{949861A2-1071-4442-A128-35A16FFCA787}" type="pres">
      <dgm:prSet presAssocID="{1C3D928E-643D-4A4D-8B65-CAB28D7CAAA1}" presName="Name17" presStyleLbl="parChTrans1D3" presStyleIdx="2" presStyleCnt="3"/>
      <dgm:spPr/>
      <dgm:t>
        <a:bodyPr/>
        <a:lstStyle/>
        <a:p>
          <a:endParaRPr lang="ru-RU"/>
        </a:p>
      </dgm:t>
    </dgm:pt>
    <dgm:pt modelId="{504439DB-985E-448D-A974-FB3221999F67}" type="pres">
      <dgm:prSet presAssocID="{2CB9009C-C770-4B79-A76C-101007C16AAD}" presName="hierRoot3" presStyleCnt="0"/>
      <dgm:spPr/>
    </dgm:pt>
    <dgm:pt modelId="{76183E75-018D-4FFA-9614-0522C8BC51A9}" type="pres">
      <dgm:prSet presAssocID="{2CB9009C-C770-4B79-A76C-101007C16AAD}" presName="composite3" presStyleCnt="0"/>
      <dgm:spPr/>
    </dgm:pt>
    <dgm:pt modelId="{177DAD44-7D79-4845-A2AC-0719DD5E5A7A}" type="pres">
      <dgm:prSet presAssocID="{2CB9009C-C770-4B79-A76C-101007C16AAD}" presName="background3" presStyleLbl="node3" presStyleIdx="2" presStyleCnt="3"/>
      <dgm:spPr/>
    </dgm:pt>
    <dgm:pt modelId="{7763B44C-9932-4CF6-A1D5-72A9A1E180B8}" type="pres">
      <dgm:prSet presAssocID="{2CB9009C-C770-4B79-A76C-101007C16AAD}" presName="text3" presStyleLbl="fgAcc3" presStyleIdx="2" presStyleCnt="3" custScaleY="53172" custLinFactNeighborX="-9868" custLinFactNeighborY="154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6BA145-F3F9-4053-9EFA-35A91B331137}" type="pres">
      <dgm:prSet presAssocID="{2CB9009C-C770-4B79-A76C-101007C16AAD}" presName="hierChild4" presStyleCnt="0"/>
      <dgm:spPr/>
    </dgm:pt>
    <dgm:pt modelId="{6C726A66-F1B4-4ED6-9B7C-9B846C7525BA}" type="pres">
      <dgm:prSet presAssocID="{D6A9AA87-8CD8-4CFA-9F00-8300D537411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AF179A6-87FA-40F3-AA10-2DEE92FBD684}" type="pres">
      <dgm:prSet presAssocID="{A1033176-32C7-43C0-849A-24FFDF3D44A9}" presName="hierRoot2" presStyleCnt="0"/>
      <dgm:spPr/>
    </dgm:pt>
    <dgm:pt modelId="{8DBDB681-4131-4424-B327-41423FB4147A}" type="pres">
      <dgm:prSet presAssocID="{A1033176-32C7-43C0-849A-24FFDF3D44A9}" presName="composite2" presStyleCnt="0"/>
      <dgm:spPr/>
    </dgm:pt>
    <dgm:pt modelId="{A7BE1745-C4BC-4655-94B4-370237E726CE}" type="pres">
      <dgm:prSet presAssocID="{A1033176-32C7-43C0-849A-24FFDF3D44A9}" presName="background2" presStyleLbl="node2" presStyleIdx="1" presStyleCnt="2"/>
      <dgm:spPr/>
    </dgm:pt>
    <dgm:pt modelId="{F49908BA-067A-4EC2-95DF-4A658F85CF77}" type="pres">
      <dgm:prSet presAssocID="{A1033176-32C7-43C0-849A-24FFDF3D44A9}" presName="text2" presStyleLbl="fgAcc2" presStyleIdx="1" presStyleCnt="2" custScaleX="143335" custLinFactNeighborX="-44509" custLinFactNeighborY="9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9D8BBB-A231-4667-9110-88053CEFDA0D}" type="pres">
      <dgm:prSet presAssocID="{A1033176-32C7-43C0-849A-24FFDF3D44A9}" presName="hierChild3" presStyleCnt="0"/>
      <dgm:spPr/>
    </dgm:pt>
  </dgm:ptLst>
  <dgm:cxnLst>
    <dgm:cxn modelId="{34EF310D-FE32-463B-8ACD-C353CA335A15}" srcId="{9B8FF8CB-F481-49C2-BA6C-DA8BF3B7C352}" destId="{D633AFCA-0EA0-4051-843F-983059B3C60E}" srcOrd="0" destOrd="0" parTransId="{DD03C6B5-0ABC-4BF9-B1C8-2D395C624280}" sibTransId="{5C01018A-D375-4925-BC11-E613779B8D31}"/>
    <dgm:cxn modelId="{96BC2C25-AC63-4193-99CB-FBFFE82C1680}" type="presOf" srcId="{00F0CC36-4F90-4283-B39E-35C5079E5F52}" destId="{DFDA3AE1-598E-46A4-B214-00F990D6B821}" srcOrd="0" destOrd="0" presId="urn:microsoft.com/office/officeart/2005/8/layout/hierarchy1"/>
    <dgm:cxn modelId="{B4EA5ACD-6F09-4B1B-9019-1020A2786BFD}" srcId="{9A93C20C-A40A-461B-9A8E-4DED151B69C0}" destId="{00F0CC36-4F90-4283-B39E-35C5079E5F52}" srcOrd="0" destOrd="0" parTransId="{68CFD1E3-7C6F-4429-B30B-598211E0444A}" sibTransId="{D1CA5E9C-5D34-44A4-9524-915C9A6E88A0}"/>
    <dgm:cxn modelId="{276764E9-D748-42B1-9A42-10FF645E2559}" type="presOf" srcId="{182CCC50-308A-4F7D-8C90-E51574FEB64B}" destId="{ACA60CCD-3B14-47D3-8D05-04DB8F2A81CF}" srcOrd="0" destOrd="0" presId="urn:microsoft.com/office/officeart/2005/8/layout/hierarchy1"/>
    <dgm:cxn modelId="{A1D189C9-6C49-4F66-BCFF-E0A5C361F59B}" type="presOf" srcId="{20366517-086C-46BB-A386-B7E45DBF4D71}" destId="{54140935-299E-4620-B951-7F10E1B009FE}" srcOrd="0" destOrd="0" presId="urn:microsoft.com/office/officeart/2005/8/layout/hierarchy1"/>
    <dgm:cxn modelId="{1430F626-73FB-4A0E-9528-7DB67B695218}" type="presOf" srcId="{9A93C20C-A40A-461B-9A8E-4DED151B69C0}" destId="{CA917F1D-FE59-4142-B850-C5CE53DC6198}" srcOrd="0" destOrd="0" presId="urn:microsoft.com/office/officeart/2005/8/layout/hierarchy1"/>
    <dgm:cxn modelId="{D4146A3E-DB3E-4CF0-BC96-E7D8E6D72323}" srcId="{D633AFCA-0EA0-4051-843F-983059B3C60E}" destId="{9A93C20C-A40A-461B-9A8E-4DED151B69C0}" srcOrd="0" destOrd="0" parTransId="{20366517-086C-46BB-A386-B7E45DBF4D71}" sibTransId="{2AA5E0F2-4051-4DCC-9AEA-12843F8D8208}"/>
    <dgm:cxn modelId="{D34411C9-6BFD-4548-A9DC-E2BABCA764E3}" srcId="{D633AFCA-0EA0-4051-843F-983059B3C60E}" destId="{A1033176-32C7-43C0-849A-24FFDF3D44A9}" srcOrd="1" destOrd="0" parTransId="{D6A9AA87-8CD8-4CFA-9F00-8300D5374116}" sibTransId="{1AD7E230-758B-43A4-8E51-EA4409FD69E2}"/>
    <dgm:cxn modelId="{B99B5578-A23C-4380-85B6-A0901C4510DB}" type="presOf" srcId="{68CFD1E3-7C6F-4429-B30B-598211E0444A}" destId="{BC4CC9D1-4300-4D09-A571-C2CEFF3BF305}" srcOrd="0" destOrd="0" presId="urn:microsoft.com/office/officeart/2005/8/layout/hierarchy1"/>
    <dgm:cxn modelId="{C6662D85-0002-417D-9B0E-AD108517AF09}" type="presOf" srcId="{9B8FF8CB-F481-49C2-BA6C-DA8BF3B7C352}" destId="{50ABAD83-1E01-4350-A34B-0F08B2C9A5DB}" srcOrd="0" destOrd="0" presId="urn:microsoft.com/office/officeart/2005/8/layout/hierarchy1"/>
    <dgm:cxn modelId="{672EC82D-A4CC-49DC-8437-1500259BDAD5}" type="presOf" srcId="{D6A9AA87-8CD8-4CFA-9F00-8300D5374116}" destId="{6C726A66-F1B4-4ED6-9B7C-9B846C7525BA}" srcOrd="0" destOrd="0" presId="urn:microsoft.com/office/officeart/2005/8/layout/hierarchy1"/>
    <dgm:cxn modelId="{099AC2C7-D893-4F36-BBF8-3250404A829C}" type="presOf" srcId="{2CB9009C-C770-4B79-A76C-101007C16AAD}" destId="{7763B44C-9932-4CF6-A1D5-72A9A1E180B8}" srcOrd="0" destOrd="0" presId="urn:microsoft.com/office/officeart/2005/8/layout/hierarchy1"/>
    <dgm:cxn modelId="{D04F5F15-1108-4AB0-B231-4CAF8CFF7F01}" srcId="{9A93C20C-A40A-461B-9A8E-4DED151B69C0}" destId="{2CB9009C-C770-4B79-A76C-101007C16AAD}" srcOrd="2" destOrd="0" parTransId="{1C3D928E-643D-4A4D-8B65-CAB28D7CAAA1}" sibTransId="{7F083F23-0C06-4A93-B118-CB9FBCC3C66A}"/>
    <dgm:cxn modelId="{67E2CC09-0606-47F7-8C4A-75578F799658}" type="presOf" srcId="{46EACF85-4466-47BF-8AC5-578FCB19E07E}" destId="{967417CC-D536-4C7E-909C-BA2C144CC5F8}" srcOrd="0" destOrd="0" presId="urn:microsoft.com/office/officeart/2005/8/layout/hierarchy1"/>
    <dgm:cxn modelId="{6E747AD5-8730-467C-ABC9-B7E48D357D3A}" srcId="{9A93C20C-A40A-461B-9A8E-4DED151B69C0}" destId="{46EACF85-4466-47BF-8AC5-578FCB19E07E}" srcOrd="1" destOrd="0" parTransId="{182CCC50-308A-4F7D-8C90-E51574FEB64B}" sibTransId="{DF86F6BD-DB79-4E47-B14F-3326666213B4}"/>
    <dgm:cxn modelId="{F6271EF7-0409-4649-AA3B-2106DF13DCF5}" type="presOf" srcId="{A1033176-32C7-43C0-849A-24FFDF3D44A9}" destId="{F49908BA-067A-4EC2-95DF-4A658F85CF77}" srcOrd="0" destOrd="0" presId="urn:microsoft.com/office/officeart/2005/8/layout/hierarchy1"/>
    <dgm:cxn modelId="{1F3EA32C-6C6E-491B-9381-1886F20192F5}" type="presOf" srcId="{1C3D928E-643D-4A4D-8B65-CAB28D7CAAA1}" destId="{949861A2-1071-4442-A128-35A16FFCA787}" srcOrd="0" destOrd="0" presId="urn:microsoft.com/office/officeart/2005/8/layout/hierarchy1"/>
    <dgm:cxn modelId="{06790A98-BC17-4D57-B9D9-A4FE59E0C947}" type="presOf" srcId="{D633AFCA-0EA0-4051-843F-983059B3C60E}" destId="{C8DB83A4-7AA8-4103-9BE8-54E5C64CB1E5}" srcOrd="0" destOrd="0" presId="urn:microsoft.com/office/officeart/2005/8/layout/hierarchy1"/>
    <dgm:cxn modelId="{A0672838-003E-4740-8E5B-E2EDF1B58BFD}" type="presParOf" srcId="{50ABAD83-1E01-4350-A34B-0F08B2C9A5DB}" destId="{7FF4BC33-0B8D-4A8C-87BD-465247C0398C}" srcOrd="0" destOrd="0" presId="urn:microsoft.com/office/officeart/2005/8/layout/hierarchy1"/>
    <dgm:cxn modelId="{3CF70654-BE2B-47C4-A35B-095B0C319F47}" type="presParOf" srcId="{7FF4BC33-0B8D-4A8C-87BD-465247C0398C}" destId="{4748A4FB-16ED-4A17-9D77-F80D2277E082}" srcOrd="0" destOrd="0" presId="urn:microsoft.com/office/officeart/2005/8/layout/hierarchy1"/>
    <dgm:cxn modelId="{829B8EEF-B96D-4D89-AC2F-198AC40D36E6}" type="presParOf" srcId="{4748A4FB-16ED-4A17-9D77-F80D2277E082}" destId="{938D7C4C-FD0D-43EF-A488-AB9421E7D1B3}" srcOrd="0" destOrd="0" presId="urn:microsoft.com/office/officeart/2005/8/layout/hierarchy1"/>
    <dgm:cxn modelId="{4303AEB0-D2F0-421D-9A9C-90B111B47C30}" type="presParOf" srcId="{4748A4FB-16ED-4A17-9D77-F80D2277E082}" destId="{C8DB83A4-7AA8-4103-9BE8-54E5C64CB1E5}" srcOrd="1" destOrd="0" presId="urn:microsoft.com/office/officeart/2005/8/layout/hierarchy1"/>
    <dgm:cxn modelId="{12C35A55-24AA-48BC-82B5-89DD16ED6E2B}" type="presParOf" srcId="{7FF4BC33-0B8D-4A8C-87BD-465247C0398C}" destId="{38AE4EB9-175D-4677-86DA-EE77B0F33695}" srcOrd="1" destOrd="0" presId="urn:microsoft.com/office/officeart/2005/8/layout/hierarchy1"/>
    <dgm:cxn modelId="{0D949485-6C6F-4E49-B559-29758CA5B949}" type="presParOf" srcId="{38AE4EB9-175D-4677-86DA-EE77B0F33695}" destId="{54140935-299E-4620-B951-7F10E1B009FE}" srcOrd="0" destOrd="0" presId="urn:microsoft.com/office/officeart/2005/8/layout/hierarchy1"/>
    <dgm:cxn modelId="{ED975CC0-543B-45F2-91E1-74EE0F2BC0D1}" type="presParOf" srcId="{38AE4EB9-175D-4677-86DA-EE77B0F33695}" destId="{AA79F4A2-1FD0-47C6-8DFC-4366623533D5}" srcOrd="1" destOrd="0" presId="urn:microsoft.com/office/officeart/2005/8/layout/hierarchy1"/>
    <dgm:cxn modelId="{66696FB9-1C56-4CD3-8172-09C2E24DF9B6}" type="presParOf" srcId="{AA79F4A2-1FD0-47C6-8DFC-4366623533D5}" destId="{FA2D119E-DA5F-4A3B-A1AD-D5EA4A468A9B}" srcOrd="0" destOrd="0" presId="urn:microsoft.com/office/officeart/2005/8/layout/hierarchy1"/>
    <dgm:cxn modelId="{B82C407E-CD50-4790-9C46-FE43A3EB50E7}" type="presParOf" srcId="{FA2D119E-DA5F-4A3B-A1AD-D5EA4A468A9B}" destId="{2B5A26AC-5EB5-4B43-8ECE-66433C5E5CD4}" srcOrd="0" destOrd="0" presId="urn:microsoft.com/office/officeart/2005/8/layout/hierarchy1"/>
    <dgm:cxn modelId="{24D98D14-EF1A-4B15-A5F9-45FD273230D2}" type="presParOf" srcId="{FA2D119E-DA5F-4A3B-A1AD-D5EA4A468A9B}" destId="{CA917F1D-FE59-4142-B850-C5CE53DC6198}" srcOrd="1" destOrd="0" presId="urn:microsoft.com/office/officeart/2005/8/layout/hierarchy1"/>
    <dgm:cxn modelId="{83FBE26D-0323-4D9F-8219-A4E27915EE6C}" type="presParOf" srcId="{AA79F4A2-1FD0-47C6-8DFC-4366623533D5}" destId="{EF2F7049-A0AA-4DB7-9695-88161E0EE183}" srcOrd="1" destOrd="0" presId="urn:microsoft.com/office/officeart/2005/8/layout/hierarchy1"/>
    <dgm:cxn modelId="{F7614D18-D64C-4B7F-BAD7-EA13AB2E8A52}" type="presParOf" srcId="{EF2F7049-A0AA-4DB7-9695-88161E0EE183}" destId="{BC4CC9D1-4300-4D09-A571-C2CEFF3BF305}" srcOrd="0" destOrd="0" presId="urn:microsoft.com/office/officeart/2005/8/layout/hierarchy1"/>
    <dgm:cxn modelId="{74665DE4-3F1E-4159-AC0A-2002280D11DC}" type="presParOf" srcId="{EF2F7049-A0AA-4DB7-9695-88161E0EE183}" destId="{55533509-539C-4AB5-8F84-3C3A5DFE1EBA}" srcOrd="1" destOrd="0" presId="urn:microsoft.com/office/officeart/2005/8/layout/hierarchy1"/>
    <dgm:cxn modelId="{F334BCC0-D515-47FD-ACD8-0F53402F7C04}" type="presParOf" srcId="{55533509-539C-4AB5-8F84-3C3A5DFE1EBA}" destId="{E8099631-2663-4631-B8F4-53642E2D65FA}" srcOrd="0" destOrd="0" presId="urn:microsoft.com/office/officeart/2005/8/layout/hierarchy1"/>
    <dgm:cxn modelId="{ABE986AD-159A-440D-9DE0-8EDAEE1DC346}" type="presParOf" srcId="{E8099631-2663-4631-B8F4-53642E2D65FA}" destId="{77C94002-628C-42AD-B417-D3DCC378AB98}" srcOrd="0" destOrd="0" presId="urn:microsoft.com/office/officeart/2005/8/layout/hierarchy1"/>
    <dgm:cxn modelId="{6B99EA8F-158A-462B-88D7-3E3D188F62A7}" type="presParOf" srcId="{E8099631-2663-4631-B8F4-53642E2D65FA}" destId="{DFDA3AE1-598E-46A4-B214-00F990D6B821}" srcOrd="1" destOrd="0" presId="urn:microsoft.com/office/officeart/2005/8/layout/hierarchy1"/>
    <dgm:cxn modelId="{80305700-E3AD-4A94-B4C8-6F96ED2C2509}" type="presParOf" srcId="{55533509-539C-4AB5-8F84-3C3A5DFE1EBA}" destId="{3B4FCC18-C4D7-4754-B133-E3FD469DB68F}" srcOrd="1" destOrd="0" presId="urn:microsoft.com/office/officeart/2005/8/layout/hierarchy1"/>
    <dgm:cxn modelId="{26D45DC1-E120-4C6B-B6AE-12C1B41A9CCB}" type="presParOf" srcId="{EF2F7049-A0AA-4DB7-9695-88161E0EE183}" destId="{ACA60CCD-3B14-47D3-8D05-04DB8F2A81CF}" srcOrd="2" destOrd="0" presId="urn:microsoft.com/office/officeart/2005/8/layout/hierarchy1"/>
    <dgm:cxn modelId="{BC266812-C97D-4861-97A1-D73E274991AE}" type="presParOf" srcId="{EF2F7049-A0AA-4DB7-9695-88161E0EE183}" destId="{F6FB1371-1DF8-481C-A765-CA02363F588F}" srcOrd="3" destOrd="0" presId="urn:microsoft.com/office/officeart/2005/8/layout/hierarchy1"/>
    <dgm:cxn modelId="{FB2F53C9-F1DD-40C0-AA86-119F8626B692}" type="presParOf" srcId="{F6FB1371-1DF8-481C-A765-CA02363F588F}" destId="{E364569C-0FB0-4FCF-B80C-904E7425D3C1}" srcOrd="0" destOrd="0" presId="urn:microsoft.com/office/officeart/2005/8/layout/hierarchy1"/>
    <dgm:cxn modelId="{DC505E63-F7CC-456E-BC24-D41DB2E4CBB8}" type="presParOf" srcId="{E364569C-0FB0-4FCF-B80C-904E7425D3C1}" destId="{C3A7C337-12DB-45F8-A160-921F6F59DB82}" srcOrd="0" destOrd="0" presId="urn:microsoft.com/office/officeart/2005/8/layout/hierarchy1"/>
    <dgm:cxn modelId="{83914D02-E7F8-477E-98A7-145241C59B4B}" type="presParOf" srcId="{E364569C-0FB0-4FCF-B80C-904E7425D3C1}" destId="{967417CC-D536-4C7E-909C-BA2C144CC5F8}" srcOrd="1" destOrd="0" presId="urn:microsoft.com/office/officeart/2005/8/layout/hierarchy1"/>
    <dgm:cxn modelId="{B325A38C-5CB3-45AF-A145-F09187FF493B}" type="presParOf" srcId="{F6FB1371-1DF8-481C-A765-CA02363F588F}" destId="{C54225DC-9689-400F-ACBA-1F9CCABE3C8A}" srcOrd="1" destOrd="0" presId="urn:microsoft.com/office/officeart/2005/8/layout/hierarchy1"/>
    <dgm:cxn modelId="{9F33950C-B5E3-4B4D-A156-40FD79F383B9}" type="presParOf" srcId="{EF2F7049-A0AA-4DB7-9695-88161E0EE183}" destId="{949861A2-1071-4442-A128-35A16FFCA787}" srcOrd="4" destOrd="0" presId="urn:microsoft.com/office/officeart/2005/8/layout/hierarchy1"/>
    <dgm:cxn modelId="{E8AB25A4-F380-4116-AC59-8D331634E93D}" type="presParOf" srcId="{EF2F7049-A0AA-4DB7-9695-88161E0EE183}" destId="{504439DB-985E-448D-A974-FB3221999F67}" srcOrd="5" destOrd="0" presId="urn:microsoft.com/office/officeart/2005/8/layout/hierarchy1"/>
    <dgm:cxn modelId="{503EA6A4-BBA3-4A75-81A3-B8700DF0AED4}" type="presParOf" srcId="{504439DB-985E-448D-A974-FB3221999F67}" destId="{76183E75-018D-4FFA-9614-0522C8BC51A9}" srcOrd="0" destOrd="0" presId="urn:microsoft.com/office/officeart/2005/8/layout/hierarchy1"/>
    <dgm:cxn modelId="{BC1C199B-5CA6-4944-BC01-D2A4F29BB5F0}" type="presParOf" srcId="{76183E75-018D-4FFA-9614-0522C8BC51A9}" destId="{177DAD44-7D79-4845-A2AC-0719DD5E5A7A}" srcOrd="0" destOrd="0" presId="urn:microsoft.com/office/officeart/2005/8/layout/hierarchy1"/>
    <dgm:cxn modelId="{143FC8AB-0631-407F-88BB-B394E894FD57}" type="presParOf" srcId="{76183E75-018D-4FFA-9614-0522C8BC51A9}" destId="{7763B44C-9932-4CF6-A1D5-72A9A1E180B8}" srcOrd="1" destOrd="0" presId="urn:microsoft.com/office/officeart/2005/8/layout/hierarchy1"/>
    <dgm:cxn modelId="{0121FB96-7807-477A-A449-277909E043CC}" type="presParOf" srcId="{504439DB-985E-448D-A974-FB3221999F67}" destId="{4F6BA145-F3F9-4053-9EFA-35A91B331137}" srcOrd="1" destOrd="0" presId="urn:microsoft.com/office/officeart/2005/8/layout/hierarchy1"/>
    <dgm:cxn modelId="{949EB927-51E4-4ED9-9257-667725FFE198}" type="presParOf" srcId="{38AE4EB9-175D-4677-86DA-EE77B0F33695}" destId="{6C726A66-F1B4-4ED6-9B7C-9B846C7525BA}" srcOrd="2" destOrd="0" presId="urn:microsoft.com/office/officeart/2005/8/layout/hierarchy1"/>
    <dgm:cxn modelId="{DDC7FA0A-7C6B-4E29-AF11-32BFA71CFE38}" type="presParOf" srcId="{38AE4EB9-175D-4677-86DA-EE77B0F33695}" destId="{2AF179A6-87FA-40F3-AA10-2DEE92FBD684}" srcOrd="3" destOrd="0" presId="urn:microsoft.com/office/officeart/2005/8/layout/hierarchy1"/>
    <dgm:cxn modelId="{01A1174B-768D-48BF-B499-3A54C9DE59FC}" type="presParOf" srcId="{2AF179A6-87FA-40F3-AA10-2DEE92FBD684}" destId="{8DBDB681-4131-4424-B327-41423FB4147A}" srcOrd="0" destOrd="0" presId="urn:microsoft.com/office/officeart/2005/8/layout/hierarchy1"/>
    <dgm:cxn modelId="{D2DB23D0-62AF-4790-93D1-37A9D7EC12F3}" type="presParOf" srcId="{8DBDB681-4131-4424-B327-41423FB4147A}" destId="{A7BE1745-C4BC-4655-94B4-370237E726CE}" srcOrd="0" destOrd="0" presId="urn:microsoft.com/office/officeart/2005/8/layout/hierarchy1"/>
    <dgm:cxn modelId="{8059E778-C63C-425D-A7CE-7C54F25ACA75}" type="presParOf" srcId="{8DBDB681-4131-4424-B327-41423FB4147A}" destId="{F49908BA-067A-4EC2-95DF-4A658F85CF77}" srcOrd="1" destOrd="0" presId="urn:microsoft.com/office/officeart/2005/8/layout/hierarchy1"/>
    <dgm:cxn modelId="{718D7901-C01B-4A96-A508-F3F7DF69A524}" type="presParOf" srcId="{2AF179A6-87FA-40F3-AA10-2DEE92FBD684}" destId="{F39D8BBB-A231-4667-9110-88053CEFDA0D}" srcOrd="1" destOrd="0" presId="urn:microsoft.com/office/officeart/2005/8/layout/hierarchy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33F7A6-67AE-4E78-97F2-2F95D387EDDB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1B5443-1596-4F12-9205-8C354A0A1E12}">
      <dgm:prSet phldrT="[Текст]" custT="1"/>
      <dgm:spPr/>
      <dgm:t>
        <a:bodyPr/>
        <a:lstStyle/>
        <a:p>
          <a:pPr algn="just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Цель: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Улучшение санитарно-эпидемиологического благополучия населения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5ECB415-BD3A-4D23-B5E1-FB48F438D90B}" type="parTrans" cxnId="{118ACF12-1499-428A-8D3A-1DA269E9FD14}">
      <dgm:prSet/>
      <dgm:spPr/>
      <dgm:t>
        <a:bodyPr/>
        <a:lstStyle/>
        <a:p>
          <a:endParaRPr lang="ru-RU"/>
        </a:p>
      </dgm:t>
    </dgm:pt>
    <dgm:pt modelId="{9A70CB73-F06E-4E97-87AE-6CDC4834C357}" type="sibTrans" cxnId="{118ACF12-1499-428A-8D3A-1DA269E9FD14}">
      <dgm:prSet/>
      <dgm:spPr/>
      <dgm:t>
        <a:bodyPr/>
        <a:lstStyle/>
        <a:p>
          <a:endParaRPr lang="ru-RU"/>
        </a:p>
      </dgm:t>
    </dgm:pt>
    <dgm:pt modelId="{EA84263D-FD1F-490E-B7F5-EF8DB58B7CEA}">
      <dgm:prSet phldrT="[Текст]"/>
      <dgm:spPr/>
      <dgm:t>
        <a:bodyPr/>
        <a:lstStyle/>
        <a:p>
          <a:pPr algn="just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Для достижение цели необходимо:</a:t>
          </a:r>
        </a:p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- создание на территории современного,   технологичного, соответствующего нормативно-техническим требованиям мусороперерабатывающего комплекса (полигона ТБО и мусоросортировочной станции),</a:t>
          </a:r>
        </a:p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-  рекультивация старой свалки</a:t>
          </a:r>
          <a:br>
            <a:rPr lang="ru-RU" dirty="0" smtClean="0">
              <a:latin typeface="Times New Roman" pitchFamily="18" charset="0"/>
              <a:cs typeface="Times New Roman" pitchFamily="18" charset="0"/>
            </a:rPr>
          </a:b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9D15D40-BBC4-43B3-A73D-D9625AB0EAA8}" type="parTrans" cxnId="{FD2DEE42-24E9-4AA2-9C82-F2A8B1CE3B4A}">
      <dgm:prSet/>
      <dgm:spPr/>
      <dgm:t>
        <a:bodyPr/>
        <a:lstStyle/>
        <a:p>
          <a:endParaRPr lang="ru-RU"/>
        </a:p>
      </dgm:t>
    </dgm:pt>
    <dgm:pt modelId="{1DFDBC6B-BADA-49A9-9C50-BBEEF87CFF6D}" type="sibTrans" cxnId="{FD2DEE42-24E9-4AA2-9C82-F2A8B1CE3B4A}">
      <dgm:prSet/>
      <dgm:spPr/>
      <dgm:t>
        <a:bodyPr/>
        <a:lstStyle/>
        <a:p>
          <a:endParaRPr lang="ru-RU"/>
        </a:p>
      </dgm:t>
    </dgm:pt>
    <dgm:pt modelId="{6AC40AF3-CF7F-421F-9117-2155CC1E36DB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Подпрограмма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 №2 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«Организация мероприятий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межпоселенческого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характера по охране окружающей среды и природопользованию на территории Чайковского муниципального района»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EADE83E-7968-4CD8-9C9B-42E129D2FAFE}" type="parTrans" cxnId="{14CC4F4B-47A0-40A6-B556-7239477E598E}">
      <dgm:prSet/>
      <dgm:spPr/>
      <dgm:t>
        <a:bodyPr/>
        <a:lstStyle/>
        <a:p>
          <a:endParaRPr lang="ru-RU"/>
        </a:p>
      </dgm:t>
    </dgm:pt>
    <dgm:pt modelId="{720FAAF7-37AD-4D01-A6AF-29EAB42EAC49}" type="sibTrans" cxnId="{14CC4F4B-47A0-40A6-B556-7239477E598E}">
      <dgm:prSet/>
      <dgm:spPr/>
      <dgm:t>
        <a:bodyPr/>
        <a:lstStyle/>
        <a:p>
          <a:endParaRPr lang="ru-RU"/>
        </a:p>
      </dgm:t>
    </dgm:pt>
    <dgm:pt modelId="{62FF9DDF-E98D-4465-A9B9-0B9956F0ECEE}">
      <dgm:prSet phldrT="[Текст]" custT="1"/>
      <dgm:spPr/>
      <dgm:t>
        <a:bodyPr/>
        <a:lstStyle/>
        <a:p>
          <a:pPr algn="just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Цель: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Повышение экологической культуры населения и информирование населения о состоянии окружающей среды.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138C4B2-9564-47D2-BD83-6E76D7E0DD17}" type="parTrans" cxnId="{51441F95-3FFB-4254-BB62-81E9D705529F}">
      <dgm:prSet/>
      <dgm:spPr/>
      <dgm:t>
        <a:bodyPr/>
        <a:lstStyle/>
        <a:p>
          <a:endParaRPr lang="ru-RU"/>
        </a:p>
      </dgm:t>
    </dgm:pt>
    <dgm:pt modelId="{BDF61C19-23A5-48A4-B5B7-A7DF5ED7AEDA}" type="sibTrans" cxnId="{51441F95-3FFB-4254-BB62-81E9D705529F}">
      <dgm:prSet/>
      <dgm:spPr/>
      <dgm:t>
        <a:bodyPr/>
        <a:lstStyle/>
        <a:p>
          <a:endParaRPr lang="ru-RU"/>
        </a:p>
      </dgm:t>
    </dgm:pt>
    <dgm:pt modelId="{B1F2CB4B-7F6A-4B06-87DE-6521DC01A003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Подпрограмма № 1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 Обращение с отходами потребления на территории ЧМР на 2014-2020 годы»</a:t>
          </a:r>
          <a:endParaRPr lang="ru-RU" dirty="0"/>
        </a:p>
      </dgm:t>
    </dgm:pt>
    <dgm:pt modelId="{B7ECDB43-E8E1-416B-8839-2C68E29E47A9}" type="sibTrans" cxnId="{B7ED9614-AD86-4F41-ADF7-DF79069E02C4}">
      <dgm:prSet/>
      <dgm:spPr/>
      <dgm:t>
        <a:bodyPr/>
        <a:lstStyle/>
        <a:p>
          <a:endParaRPr lang="ru-RU"/>
        </a:p>
      </dgm:t>
    </dgm:pt>
    <dgm:pt modelId="{E0362AD9-861F-4ABF-9ECE-FA55B290D5A6}" type="parTrans" cxnId="{B7ED9614-AD86-4F41-ADF7-DF79069E02C4}">
      <dgm:prSet/>
      <dgm:spPr/>
      <dgm:t>
        <a:bodyPr/>
        <a:lstStyle/>
        <a:p>
          <a:endParaRPr lang="ru-RU"/>
        </a:p>
      </dgm:t>
    </dgm:pt>
    <dgm:pt modelId="{3134C873-3628-41A8-AFC1-05920B15A3F0}">
      <dgm:prSet phldrT="[Текст]"/>
      <dgm:spPr/>
      <dgm:t>
        <a:bodyPr/>
        <a:lstStyle/>
        <a:p>
          <a:pPr algn="just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Для достижения  цели предусматривается:</a:t>
          </a:r>
        </a:p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- проведение мероприятий экологической направленности;</a:t>
          </a:r>
        </a:p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- информационное обеспечение граждан по вопросам охраны окружающей среды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11ACE93-8742-4468-9DB3-EEF537B6EAD2}" type="sibTrans" cxnId="{1650F582-E511-4583-9D01-966F61C4FE83}">
      <dgm:prSet/>
      <dgm:spPr/>
      <dgm:t>
        <a:bodyPr/>
        <a:lstStyle/>
        <a:p>
          <a:endParaRPr lang="ru-RU"/>
        </a:p>
      </dgm:t>
    </dgm:pt>
    <dgm:pt modelId="{BFE9DC70-D34A-4645-9DD6-DF4F5C27C0FA}" type="parTrans" cxnId="{1650F582-E511-4583-9D01-966F61C4FE83}">
      <dgm:prSet/>
      <dgm:spPr/>
      <dgm:t>
        <a:bodyPr/>
        <a:lstStyle/>
        <a:p>
          <a:endParaRPr lang="ru-RU"/>
        </a:p>
      </dgm:t>
    </dgm:pt>
    <dgm:pt modelId="{74FFE361-BD56-4FA8-93F2-179040CEA6AE}" type="pres">
      <dgm:prSet presAssocID="{8F33F7A6-67AE-4E78-97F2-2F95D387EDD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22DF64E-412B-4002-A526-8A14F3290DB4}" type="pres">
      <dgm:prSet presAssocID="{B1F2CB4B-7F6A-4B06-87DE-6521DC01A003}" presName="root" presStyleCnt="0"/>
      <dgm:spPr/>
    </dgm:pt>
    <dgm:pt modelId="{C5C4089B-A355-4556-96EE-E4CBE13261B5}" type="pres">
      <dgm:prSet presAssocID="{B1F2CB4B-7F6A-4B06-87DE-6521DC01A003}" presName="rootComposite" presStyleCnt="0"/>
      <dgm:spPr/>
    </dgm:pt>
    <dgm:pt modelId="{AD8A7293-2406-4840-A0C5-31C8BEB3E0C2}" type="pres">
      <dgm:prSet presAssocID="{B1F2CB4B-7F6A-4B06-87DE-6521DC01A003}" presName="rootText" presStyleLbl="node1" presStyleIdx="0" presStyleCnt="2" custScaleX="139020" custLinFactNeighborX="-37" custLinFactNeighborY="518"/>
      <dgm:spPr/>
      <dgm:t>
        <a:bodyPr/>
        <a:lstStyle/>
        <a:p>
          <a:endParaRPr lang="ru-RU"/>
        </a:p>
      </dgm:t>
    </dgm:pt>
    <dgm:pt modelId="{AB9027C9-5152-4070-8507-889DE4C0A5E0}" type="pres">
      <dgm:prSet presAssocID="{B1F2CB4B-7F6A-4B06-87DE-6521DC01A003}" presName="rootConnector" presStyleLbl="node1" presStyleIdx="0" presStyleCnt="2"/>
      <dgm:spPr/>
      <dgm:t>
        <a:bodyPr/>
        <a:lstStyle/>
        <a:p>
          <a:endParaRPr lang="ru-RU"/>
        </a:p>
      </dgm:t>
    </dgm:pt>
    <dgm:pt modelId="{CF5FDE8C-FEB6-47F6-9125-E2971A158A6A}" type="pres">
      <dgm:prSet presAssocID="{B1F2CB4B-7F6A-4B06-87DE-6521DC01A003}" presName="childShape" presStyleCnt="0"/>
      <dgm:spPr/>
    </dgm:pt>
    <dgm:pt modelId="{404536FE-755F-44F4-B43C-C7DFC0AC19EE}" type="pres">
      <dgm:prSet presAssocID="{95ECB415-BD3A-4D23-B5E1-FB48F438D90B}" presName="Name13" presStyleLbl="parChTrans1D2" presStyleIdx="0" presStyleCnt="4"/>
      <dgm:spPr/>
      <dgm:t>
        <a:bodyPr/>
        <a:lstStyle/>
        <a:p>
          <a:endParaRPr lang="ru-RU"/>
        </a:p>
      </dgm:t>
    </dgm:pt>
    <dgm:pt modelId="{D17A9723-F222-4DC6-8B62-C8ADBDBA0029}" type="pres">
      <dgm:prSet presAssocID="{001B5443-1596-4F12-9205-8C354A0A1E12}" presName="childText" presStyleLbl="bgAcc1" presStyleIdx="0" presStyleCnt="4" custScaleX="135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B7AA8-A8D4-4FC9-ADF4-14E0FFA9B96D}" type="pres">
      <dgm:prSet presAssocID="{F9D15D40-BBC4-43B3-A73D-D9625AB0EAA8}" presName="Name13" presStyleLbl="parChTrans1D2" presStyleIdx="1" presStyleCnt="4"/>
      <dgm:spPr/>
      <dgm:t>
        <a:bodyPr/>
        <a:lstStyle/>
        <a:p>
          <a:endParaRPr lang="ru-RU"/>
        </a:p>
      </dgm:t>
    </dgm:pt>
    <dgm:pt modelId="{B4AFD542-7632-479C-AD1B-3A42F406E54F}" type="pres">
      <dgm:prSet presAssocID="{EA84263D-FD1F-490E-B7F5-EF8DB58B7CEA}" presName="childText" presStyleLbl="bgAcc1" presStyleIdx="1" presStyleCnt="4" custScaleX="135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A6863-D5A8-4C0F-8AAC-CA590DC78890}" type="pres">
      <dgm:prSet presAssocID="{6AC40AF3-CF7F-421F-9117-2155CC1E36DB}" presName="root" presStyleCnt="0"/>
      <dgm:spPr/>
    </dgm:pt>
    <dgm:pt modelId="{CDCD796C-F76D-4433-BF2C-58A6BA04E786}" type="pres">
      <dgm:prSet presAssocID="{6AC40AF3-CF7F-421F-9117-2155CC1E36DB}" presName="rootComposite" presStyleCnt="0"/>
      <dgm:spPr/>
    </dgm:pt>
    <dgm:pt modelId="{A0DAA1A1-6EB6-48FF-B7E2-DE3E2DF379C7}" type="pres">
      <dgm:prSet presAssocID="{6AC40AF3-CF7F-421F-9117-2155CC1E36DB}" presName="rootText" presStyleLbl="node1" presStyleIdx="1" presStyleCnt="2" custScaleX="135322"/>
      <dgm:spPr/>
      <dgm:t>
        <a:bodyPr/>
        <a:lstStyle/>
        <a:p>
          <a:endParaRPr lang="ru-RU"/>
        </a:p>
      </dgm:t>
    </dgm:pt>
    <dgm:pt modelId="{5EE465AC-7D6E-48D9-B765-CB5873CD8B7D}" type="pres">
      <dgm:prSet presAssocID="{6AC40AF3-CF7F-421F-9117-2155CC1E36DB}" presName="rootConnector" presStyleLbl="node1" presStyleIdx="1" presStyleCnt="2"/>
      <dgm:spPr/>
      <dgm:t>
        <a:bodyPr/>
        <a:lstStyle/>
        <a:p>
          <a:endParaRPr lang="ru-RU"/>
        </a:p>
      </dgm:t>
    </dgm:pt>
    <dgm:pt modelId="{D9BCA6F9-137D-4BB4-BD34-24AC4FBB62A7}" type="pres">
      <dgm:prSet presAssocID="{6AC40AF3-CF7F-421F-9117-2155CC1E36DB}" presName="childShape" presStyleCnt="0"/>
      <dgm:spPr/>
    </dgm:pt>
    <dgm:pt modelId="{07F73A8C-95FA-456C-99E5-2C8C433CA834}" type="pres">
      <dgm:prSet presAssocID="{1138C4B2-9564-47D2-BD83-6E76D7E0DD17}" presName="Name13" presStyleLbl="parChTrans1D2" presStyleIdx="2" presStyleCnt="4"/>
      <dgm:spPr/>
      <dgm:t>
        <a:bodyPr/>
        <a:lstStyle/>
        <a:p>
          <a:endParaRPr lang="ru-RU"/>
        </a:p>
      </dgm:t>
    </dgm:pt>
    <dgm:pt modelId="{B6FC8896-5B4D-4248-B906-52701EA3FA77}" type="pres">
      <dgm:prSet presAssocID="{62FF9DDF-E98D-4465-A9B9-0B9956F0ECEE}" presName="childText" presStyleLbl="bgAcc1" presStyleIdx="2" presStyleCnt="4" custScaleX="133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368D8-9B26-4FCA-9FF1-C53256C79784}" type="pres">
      <dgm:prSet presAssocID="{BFE9DC70-D34A-4645-9DD6-DF4F5C27C0FA}" presName="Name13" presStyleLbl="parChTrans1D2" presStyleIdx="3" presStyleCnt="4"/>
      <dgm:spPr/>
      <dgm:t>
        <a:bodyPr/>
        <a:lstStyle/>
        <a:p>
          <a:endParaRPr lang="ru-RU"/>
        </a:p>
      </dgm:t>
    </dgm:pt>
    <dgm:pt modelId="{3D3BAC0E-38EB-426C-AF95-46EBC680A2CD}" type="pres">
      <dgm:prSet presAssocID="{3134C873-3628-41A8-AFC1-05920B15A3F0}" presName="childText" presStyleLbl="bgAcc1" presStyleIdx="3" presStyleCnt="4" custScaleX="134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13AE84-421E-408A-B45C-3F17CB0D9583}" type="presOf" srcId="{1138C4B2-9564-47D2-BD83-6E76D7E0DD17}" destId="{07F73A8C-95FA-456C-99E5-2C8C433CA834}" srcOrd="0" destOrd="0" presId="urn:microsoft.com/office/officeart/2005/8/layout/hierarchy3"/>
    <dgm:cxn modelId="{FD2DEE42-24E9-4AA2-9C82-F2A8B1CE3B4A}" srcId="{B1F2CB4B-7F6A-4B06-87DE-6521DC01A003}" destId="{EA84263D-FD1F-490E-B7F5-EF8DB58B7CEA}" srcOrd="1" destOrd="0" parTransId="{F9D15D40-BBC4-43B3-A73D-D9625AB0EAA8}" sibTransId="{1DFDBC6B-BADA-49A9-9C50-BBEEF87CFF6D}"/>
    <dgm:cxn modelId="{118ACF12-1499-428A-8D3A-1DA269E9FD14}" srcId="{B1F2CB4B-7F6A-4B06-87DE-6521DC01A003}" destId="{001B5443-1596-4F12-9205-8C354A0A1E12}" srcOrd="0" destOrd="0" parTransId="{95ECB415-BD3A-4D23-B5E1-FB48F438D90B}" sibTransId="{9A70CB73-F06E-4E97-87AE-6CDC4834C357}"/>
    <dgm:cxn modelId="{6B1268D4-A394-4A7A-9154-980A6E1BBE33}" type="presOf" srcId="{B1F2CB4B-7F6A-4B06-87DE-6521DC01A003}" destId="{AB9027C9-5152-4070-8507-889DE4C0A5E0}" srcOrd="1" destOrd="0" presId="urn:microsoft.com/office/officeart/2005/8/layout/hierarchy3"/>
    <dgm:cxn modelId="{8672F48A-ACEE-4E01-ACFA-2D2A2E576877}" type="presOf" srcId="{62FF9DDF-E98D-4465-A9B9-0B9956F0ECEE}" destId="{B6FC8896-5B4D-4248-B906-52701EA3FA77}" srcOrd="0" destOrd="0" presId="urn:microsoft.com/office/officeart/2005/8/layout/hierarchy3"/>
    <dgm:cxn modelId="{276AA2CC-D999-41DC-BC03-90EEB38B2DBD}" type="presOf" srcId="{EA84263D-FD1F-490E-B7F5-EF8DB58B7CEA}" destId="{B4AFD542-7632-479C-AD1B-3A42F406E54F}" srcOrd="0" destOrd="0" presId="urn:microsoft.com/office/officeart/2005/8/layout/hierarchy3"/>
    <dgm:cxn modelId="{E417B555-275D-42CB-BFDB-42A020F620EE}" type="presOf" srcId="{001B5443-1596-4F12-9205-8C354A0A1E12}" destId="{D17A9723-F222-4DC6-8B62-C8ADBDBA0029}" srcOrd="0" destOrd="0" presId="urn:microsoft.com/office/officeart/2005/8/layout/hierarchy3"/>
    <dgm:cxn modelId="{309A12E5-A5E4-49FA-BA38-E31A367DE46F}" type="presOf" srcId="{F9D15D40-BBC4-43B3-A73D-D9625AB0EAA8}" destId="{D31B7AA8-A8D4-4FC9-ADF4-14E0FFA9B96D}" srcOrd="0" destOrd="0" presId="urn:microsoft.com/office/officeart/2005/8/layout/hierarchy3"/>
    <dgm:cxn modelId="{8174F6FB-B647-446E-A966-47EB98F58C6E}" type="presOf" srcId="{B1F2CB4B-7F6A-4B06-87DE-6521DC01A003}" destId="{AD8A7293-2406-4840-A0C5-31C8BEB3E0C2}" srcOrd="0" destOrd="0" presId="urn:microsoft.com/office/officeart/2005/8/layout/hierarchy3"/>
    <dgm:cxn modelId="{14CC4F4B-47A0-40A6-B556-7239477E598E}" srcId="{8F33F7A6-67AE-4E78-97F2-2F95D387EDDB}" destId="{6AC40AF3-CF7F-421F-9117-2155CC1E36DB}" srcOrd="1" destOrd="0" parTransId="{4EADE83E-7968-4CD8-9C9B-42E129D2FAFE}" sibTransId="{720FAAF7-37AD-4D01-A6AF-29EAB42EAC49}"/>
    <dgm:cxn modelId="{B7ED9614-AD86-4F41-ADF7-DF79069E02C4}" srcId="{8F33F7A6-67AE-4E78-97F2-2F95D387EDDB}" destId="{B1F2CB4B-7F6A-4B06-87DE-6521DC01A003}" srcOrd="0" destOrd="0" parTransId="{E0362AD9-861F-4ABF-9ECE-FA55B290D5A6}" sibTransId="{B7ECDB43-E8E1-416B-8839-2C68E29E47A9}"/>
    <dgm:cxn modelId="{6C7669F7-C520-4393-BD1D-6EE826A2FC53}" type="presOf" srcId="{95ECB415-BD3A-4D23-B5E1-FB48F438D90B}" destId="{404536FE-755F-44F4-B43C-C7DFC0AC19EE}" srcOrd="0" destOrd="0" presId="urn:microsoft.com/office/officeart/2005/8/layout/hierarchy3"/>
    <dgm:cxn modelId="{17FFDC7B-B059-4AC4-A23B-A608C2FAC570}" type="presOf" srcId="{6AC40AF3-CF7F-421F-9117-2155CC1E36DB}" destId="{5EE465AC-7D6E-48D9-B765-CB5873CD8B7D}" srcOrd="1" destOrd="0" presId="urn:microsoft.com/office/officeart/2005/8/layout/hierarchy3"/>
    <dgm:cxn modelId="{1650F582-E511-4583-9D01-966F61C4FE83}" srcId="{6AC40AF3-CF7F-421F-9117-2155CC1E36DB}" destId="{3134C873-3628-41A8-AFC1-05920B15A3F0}" srcOrd="1" destOrd="0" parTransId="{BFE9DC70-D34A-4645-9DD6-DF4F5C27C0FA}" sibTransId="{911ACE93-8742-4468-9DB3-EEF537B6EAD2}"/>
    <dgm:cxn modelId="{51441F95-3FFB-4254-BB62-81E9D705529F}" srcId="{6AC40AF3-CF7F-421F-9117-2155CC1E36DB}" destId="{62FF9DDF-E98D-4465-A9B9-0B9956F0ECEE}" srcOrd="0" destOrd="0" parTransId="{1138C4B2-9564-47D2-BD83-6E76D7E0DD17}" sibTransId="{BDF61C19-23A5-48A4-B5B7-A7DF5ED7AEDA}"/>
    <dgm:cxn modelId="{D1370A6F-E2B3-4C22-9244-83A7E4C34485}" type="presOf" srcId="{6AC40AF3-CF7F-421F-9117-2155CC1E36DB}" destId="{A0DAA1A1-6EB6-48FF-B7E2-DE3E2DF379C7}" srcOrd="0" destOrd="0" presId="urn:microsoft.com/office/officeart/2005/8/layout/hierarchy3"/>
    <dgm:cxn modelId="{6611DDE9-F535-4336-8209-C37D2ECE2E6B}" type="presOf" srcId="{3134C873-3628-41A8-AFC1-05920B15A3F0}" destId="{3D3BAC0E-38EB-426C-AF95-46EBC680A2CD}" srcOrd="0" destOrd="0" presId="urn:microsoft.com/office/officeart/2005/8/layout/hierarchy3"/>
    <dgm:cxn modelId="{1C39FA4F-4A4C-47B8-869E-865E6788CAB5}" type="presOf" srcId="{BFE9DC70-D34A-4645-9DD6-DF4F5C27C0FA}" destId="{7BE368D8-9B26-4FCA-9FF1-C53256C79784}" srcOrd="0" destOrd="0" presId="urn:microsoft.com/office/officeart/2005/8/layout/hierarchy3"/>
    <dgm:cxn modelId="{CA02ED11-FEF7-40AE-B3EA-31CADD11D5FD}" type="presOf" srcId="{8F33F7A6-67AE-4E78-97F2-2F95D387EDDB}" destId="{74FFE361-BD56-4FA8-93F2-179040CEA6AE}" srcOrd="0" destOrd="0" presId="urn:microsoft.com/office/officeart/2005/8/layout/hierarchy3"/>
    <dgm:cxn modelId="{7007C809-1FAC-4FC8-A836-551DD8532330}" type="presParOf" srcId="{74FFE361-BD56-4FA8-93F2-179040CEA6AE}" destId="{322DF64E-412B-4002-A526-8A14F3290DB4}" srcOrd="0" destOrd="0" presId="urn:microsoft.com/office/officeart/2005/8/layout/hierarchy3"/>
    <dgm:cxn modelId="{3B1151B0-9958-4F84-9399-E588B7C3FE1C}" type="presParOf" srcId="{322DF64E-412B-4002-A526-8A14F3290DB4}" destId="{C5C4089B-A355-4556-96EE-E4CBE13261B5}" srcOrd="0" destOrd="0" presId="urn:microsoft.com/office/officeart/2005/8/layout/hierarchy3"/>
    <dgm:cxn modelId="{320CAAF9-3BB6-461E-A4B3-9393F5782462}" type="presParOf" srcId="{C5C4089B-A355-4556-96EE-E4CBE13261B5}" destId="{AD8A7293-2406-4840-A0C5-31C8BEB3E0C2}" srcOrd="0" destOrd="0" presId="urn:microsoft.com/office/officeart/2005/8/layout/hierarchy3"/>
    <dgm:cxn modelId="{FC01A945-DBC6-4EC3-A2E7-E65DBE972F4F}" type="presParOf" srcId="{C5C4089B-A355-4556-96EE-E4CBE13261B5}" destId="{AB9027C9-5152-4070-8507-889DE4C0A5E0}" srcOrd="1" destOrd="0" presId="urn:microsoft.com/office/officeart/2005/8/layout/hierarchy3"/>
    <dgm:cxn modelId="{67F95EB6-2AF6-470F-9B29-A8EA724DF62E}" type="presParOf" srcId="{322DF64E-412B-4002-A526-8A14F3290DB4}" destId="{CF5FDE8C-FEB6-47F6-9125-E2971A158A6A}" srcOrd="1" destOrd="0" presId="urn:microsoft.com/office/officeart/2005/8/layout/hierarchy3"/>
    <dgm:cxn modelId="{1ECF1E72-EE61-47B2-9497-FDEA83F1DB8B}" type="presParOf" srcId="{CF5FDE8C-FEB6-47F6-9125-E2971A158A6A}" destId="{404536FE-755F-44F4-B43C-C7DFC0AC19EE}" srcOrd="0" destOrd="0" presId="urn:microsoft.com/office/officeart/2005/8/layout/hierarchy3"/>
    <dgm:cxn modelId="{88D0BB71-9725-4CC5-B406-708CC82833A2}" type="presParOf" srcId="{CF5FDE8C-FEB6-47F6-9125-E2971A158A6A}" destId="{D17A9723-F222-4DC6-8B62-C8ADBDBA0029}" srcOrd="1" destOrd="0" presId="urn:microsoft.com/office/officeart/2005/8/layout/hierarchy3"/>
    <dgm:cxn modelId="{96498092-3A4D-46EF-9B54-E40BE8BA5013}" type="presParOf" srcId="{CF5FDE8C-FEB6-47F6-9125-E2971A158A6A}" destId="{D31B7AA8-A8D4-4FC9-ADF4-14E0FFA9B96D}" srcOrd="2" destOrd="0" presId="urn:microsoft.com/office/officeart/2005/8/layout/hierarchy3"/>
    <dgm:cxn modelId="{5A8E9E2B-00B1-4EDD-8BC8-F45658603E19}" type="presParOf" srcId="{CF5FDE8C-FEB6-47F6-9125-E2971A158A6A}" destId="{B4AFD542-7632-479C-AD1B-3A42F406E54F}" srcOrd="3" destOrd="0" presId="urn:microsoft.com/office/officeart/2005/8/layout/hierarchy3"/>
    <dgm:cxn modelId="{AD46A34A-D657-41DC-991A-6EE07FFCA82C}" type="presParOf" srcId="{74FFE361-BD56-4FA8-93F2-179040CEA6AE}" destId="{C94A6863-D5A8-4C0F-8AAC-CA590DC78890}" srcOrd="1" destOrd="0" presId="urn:microsoft.com/office/officeart/2005/8/layout/hierarchy3"/>
    <dgm:cxn modelId="{09676D38-E71D-4401-B7A1-442B6B92DD17}" type="presParOf" srcId="{C94A6863-D5A8-4C0F-8AAC-CA590DC78890}" destId="{CDCD796C-F76D-4433-BF2C-58A6BA04E786}" srcOrd="0" destOrd="0" presId="urn:microsoft.com/office/officeart/2005/8/layout/hierarchy3"/>
    <dgm:cxn modelId="{3A6E2E91-22A1-43AE-8F8C-A2DFCAB68CBC}" type="presParOf" srcId="{CDCD796C-F76D-4433-BF2C-58A6BA04E786}" destId="{A0DAA1A1-6EB6-48FF-B7E2-DE3E2DF379C7}" srcOrd="0" destOrd="0" presId="urn:microsoft.com/office/officeart/2005/8/layout/hierarchy3"/>
    <dgm:cxn modelId="{2E84A76D-C9E1-469D-AE9B-C3004CC8AFFE}" type="presParOf" srcId="{CDCD796C-F76D-4433-BF2C-58A6BA04E786}" destId="{5EE465AC-7D6E-48D9-B765-CB5873CD8B7D}" srcOrd="1" destOrd="0" presId="urn:microsoft.com/office/officeart/2005/8/layout/hierarchy3"/>
    <dgm:cxn modelId="{495BC581-F70B-4F52-AB66-437F8EA63217}" type="presParOf" srcId="{C94A6863-D5A8-4C0F-8AAC-CA590DC78890}" destId="{D9BCA6F9-137D-4BB4-BD34-24AC4FBB62A7}" srcOrd="1" destOrd="0" presId="urn:microsoft.com/office/officeart/2005/8/layout/hierarchy3"/>
    <dgm:cxn modelId="{BDC4C46F-9305-448E-A78F-1351C4B188C0}" type="presParOf" srcId="{D9BCA6F9-137D-4BB4-BD34-24AC4FBB62A7}" destId="{07F73A8C-95FA-456C-99E5-2C8C433CA834}" srcOrd="0" destOrd="0" presId="urn:microsoft.com/office/officeart/2005/8/layout/hierarchy3"/>
    <dgm:cxn modelId="{9B62702E-33B5-4640-AFD2-676A4F21FFB0}" type="presParOf" srcId="{D9BCA6F9-137D-4BB4-BD34-24AC4FBB62A7}" destId="{B6FC8896-5B4D-4248-B906-52701EA3FA77}" srcOrd="1" destOrd="0" presId="urn:microsoft.com/office/officeart/2005/8/layout/hierarchy3"/>
    <dgm:cxn modelId="{2018662E-53FE-4A21-AEB0-D41BD78FE5ED}" type="presParOf" srcId="{D9BCA6F9-137D-4BB4-BD34-24AC4FBB62A7}" destId="{7BE368D8-9B26-4FCA-9FF1-C53256C79784}" srcOrd="2" destOrd="0" presId="urn:microsoft.com/office/officeart/2005/8/layout/hierarchy3"/>
    <dgm:cxn modelId="{2A1FCAE0-3604-49BB-8CBD-00D7AB876E33}" type="presParOf" srcId="{D9BCA6F9-137D-4BB4-BD34-24AC4FBB62A7}" destId="{3D3BAC0E-38EB-426C-AF95-46EBC680A2CD}" srcOrd="3" destOrd="0" presId="urn:microsoft.com/office/officeart/2005/8/layout/hierarchy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726A66-F1B4-4ED6-9B7C-9B846C7525BA}">
      <dsp:nvSpPr>
        <dsp:cNvPr id="0" name=""/>
        <dsp:cNvSpPr/>
      </dsp:nvSpPr>
      <dsp:spPr>
        <a:xfrm>
          <a:off x="4413229" y="2474849"/>
          <a:ext cx="2015227" cy="568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400"/>
              </a:lnTo>
              <a:lnTo>
                <a:pt x="2015227" y="371400"/>
              </a:lnTo>
              <a:lnTo>
                <a:pt x="2015227" y="5686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861A2-1071-4442-A128-35A16FFCA787}">
      <dsp:nvSpPr>
        <dsp:cNvPr id="0" name=""/>
        <dsp:cNvSpPr/>
      </dsp:nvSpPr>
      <dsp:spPr>
        <a:xfrm>
          <a:off x="2579710" y="4395924"/>
          <a:ext cx="3998818" cy="815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439"/>
              </a:lnTo>
              <a:lnTo>
                <a:pt x="3998818" y="618439"/>
              </a:lnTo>
              <a:lnTo>
                <a:pt x="3998818" y="8157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60CCD-3B14-47D3-8D05-04DB8F2A81CF}">
      <dsp:nvSpPr>
        <dsp:cNvPr id="0" name=""/>
        <dsp:cNvSpPr/>
      </dsp:nvSpPr>
      <dsp:spPr>
        <a:xfrm>
          <a:off x="2579710" y="4395924"/>
          <a:ext cx="1124604" cy="815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439"/>
              </a:lnTo>
              <a:lnTo>
                <a:pt x="1124604" y="618439"/>
              </a:lnTo>
              <a:lnTo>
                <a:pt x="1124604" y="8157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CC9D1-4300-4D09-A571-C2CEFF3BF305}">
      <dsp:nvSpPr>
        <dsp:cNvPr id="0" name=""/>
        <dsp:cNvSpPr/>
      </dsp:nvSpPr>
      <dsp:spPr>
        <a:xfrm>
          <a:off x="935734" y="4395924"/>
          <a:ext cx="1643975" cy="815734"/>
        </a:xfrm>
        <a:custGeom>
          <a:avLst/>
          <a:gdLst/>
          <a:ahLst/>
          <a:cxnLst/>
          <a:rect l="0" t="0" r="0" b="0"/>
          <a:pathLst>
            <a:path>
              <a:moveTo>
                <a:pt x="1643975" y="0"/>
              </a:moveTo>
              <a:lnTo>
                <a:pt x="1643975" y="618439"/>
              </a:lnTo>
              <a:lnTo>
                <a:pt x="0" y="618439"/>
              </a:lnTo>
              <a:lnTo>
                <a:pt x="0" y="8157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40935-299E-4620-B951-7F10E1B009FE}">
      <dsp:nvSpPr>
        <dsp:cNvPr id="0" name=""/>
        <dsp:cNvSpPr/>
      </dsp:nvSpPr>
      <dsp:spPr>
        <a:xfrm>
          <a:off x="2579710" y="2474849"/>
          <a:ext cx="1833519" cy="568695"/>
        </a:xfrm>
        <a:custGeom>
          <a:avLst/>
          <a:gdLst/>
          <a:ahLst/>
          <a:cxnLst/>
          <a:rect l="0" t="0" r="0" b="0"/>
          <a:pathLst>
            <a:path>
              <a:moveTo>
                <a:pt x="1833519" y="0"/>
              </a:moveTo>
              <a:lnTo>
                <a:pt x="1833519" y="371400"/>
              </a:lnTo>
              <a:lnTo>
                <a:pt x="0" y="371400"/>
              </a:lnTo>
              <a:lnTo>
                <a:pt x="0" y="5686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D7C4C-FD0D-43EF-A488-AB9421E7D1B3}">
      <dsp:nvSpPr>
        <dsp:cNvPr id="0" name=""/>
        <dsp:cNvSpPr/>
      </dsp:nvSpPr>
      <dsp:spPr>
        <a:xfrm>
          <a:off x="2817933" y="953977"/>
          <a:ext cx="3190591" cy="1520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B83A4-7AA8-4103-9BE8-54E5C64CB1E5}">
      <dsp:nvSpPr>
        <dsp:cNvPr id="0" name=""/>
        <dsp:cNvSpPr/>
      </dsp:nvSpPr>
      <dsp:spPr>
        <a:xfrm>
          <a:off x="3054570" y="1178782"/>
          <a:ext cx="3190591" cy="1520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В соответствии с Федеральным законом от 06.10.2003 г. № 131-ФЗ «Об общих принципах организации местного самоуправления в Российской Федерации» к вопросам местного значения муниципального района  в области охраны окружающей среды относятся: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54570" y="1178782"/>
        <a:ext cx="3190591" cy="1520871"/>
      </dsp:txXfrm>
    </dsp:sp>
    <dsp:sp modelId="{2B5A26AC-5EB5-4B43-8ECE-66433C5E5CD4}">
      <dsp:nvSpPr>
        <dsp:cNvPr id="0" name=""/>
        <dsp:cNvSpPr/>
      </dsp:nvSpPr>
      <dsp:spPr>
        <a:xfrm>
          <a:off x="1132036" y="3043545"/>
          <a:ext cx="2895347" cy="1352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17F1D-FE59-4142-B850-C5CE53DC6198}">
      <dsp:nvSpPr>
        <dsp:cNvPr id="0" name=""/>
        <dsp:cNvSpPr/>
      </dsp:nvSpPr>
      <dsp:spPr>
        <a:xfrm>
          <a:off x="1368673" y="3268350"/>
          <a:ext cx="2895347" cy="1352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Организация мероприятий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межпоселенческого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характера по охране окружающей среды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68673" y="3268350"/>
        <a:ext cx="2895347" cy="1352378"/>
      </dsp:txXfrm>
    </dsp:sp>
    <dsp:sp modelId="{77C94002-628C-42AD-B417-D3DCC378AB98}">
      <dsp:nvSpPr>
        <dsp:cNvPr id="0" name=""/>
        <dsp:cNvSpPr/>
      </dsp:nvSpPr>
      <dsp:spPr>
        <a:xfrm>
          <a:off x="-129130" y="5211659"/>
          <a:ext cx="2129730" cy="740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A3AE1-598E-46A4-B214-00F990D6B821}">
      <dsp:nvSpPr>
        <dsp:cNvPr id="0" name=""/>
        <dsp:cNvSpPr/>
      </dsp:nvSpPr>
      <dsp:spPr>
        <a:xfrm>
          <a:off x="107506" y="5436464"/>
          <a:ext cx="2129730" cy="740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Разработка нормативно-правовых актов муниципального района</a:t>
          </a:r>
          <a:endParaRPr lang="ru-RU" sz="1100" kern="1200" dirty="0"/>
        </a:p>
      </dsp:txBody>
      <dsp:txXfrm>
        <a:off x="107506" y="5436464"/>
        <a:ext cx="2129730" cy="740941"/>
      </dsp:txXfrm>
    </dsp:sp>
    <dsp:sp modelId="{C3A7C337-12DB-45F8-A160-921F6F59DB82}">
      <dsp:nvSpPr>
        <dsp:cNvPr id="0" name=""/>
        <dsp:cNvSpPr/>
      </dsp:nvSpPr>
      <dsp:spPr>
        <a:xfrm>
          <a:off x="2382870" y="5211659"/>
          <a:ext cx="2642889" cy="719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417CC-D536-4C7E-909C-BA2C144CC5F8}">
      <dsp:nvSpPr>
        <dsp:cNvPr id="0" name=""/>
        <dsp:cNvSpPr/>
      </dsp:nvSpPr>
      <dsp:spPr>
        <a:xfrm>
          <a:off x="2619506" y="5436464"/>
          <a:ext cx="2642889" cy="719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Обеспечение благоприятной окружающей среды и экологической безопасности на территории ЧМР</a:t>
          </a:r>
          <a:endParaRPr lang="ru-RU" sz="1100" kern="1200" dirty="0"/>
        </a:p>
      </dsp:txBody>
      <dsp:txXfrm>
        <a:off x="2619506" y="5436464"/>
        <a:ext cx="2642889" cy="719086"/>
      </dsp:txXfrm>
    </dsp:sp>
    <dsp:sp modelId="{177DAD44-7D79-4845-A2AC-0719DD5E5A7A}">
      <dsp:nvSpPr>
        <dsp:cNvPr id="0" name=""/>
        <dsp:cNvSpPr/>
      </dsp:nvSpPr>
      <dsp:spPr>
        <a:xfrm>
          <a:off x="5513663" y="5211659"/>
          <a:ext cx="2129730" cy="719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3B44C-9932-4CF6-A1D5-72A9A1E180B8}">
      <dsp:nvSpPr>
        <dsp:cNvPr id="0" name=""/>
        <dsp:cNvSpPr/>
      </dsp:nvSpPr>
      <dsp:spPr>
        <a:xfrm>
          <a:off x="5750300" y="5436464"/>
          <a:ext cx="2129730" cy="719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Экологическое образование, воспитание и просвещение</a:t>
          </a:r>
          <a:endParaRPr lang="ru-RU" sz="1100" kern="1200" dirty="0"/>
        </a:p>
      </dsp:txBody>
      <dsp:txXfrm>
        <a:off x="5750300" y="5436464"/>
        <a:ext cx="2129730" cy="719086"/>
      </dsp:txXfrm>
    </dsp:sp>
    <dsp:sp modelId="{A7BE1745-C4BC-4655-94B4-370237E726CE}">
      <dsp:nvSpPr>
        <dsp:cNvPr id="0" name=""/>
        <dsp:cNvSpPr/>
      </dsp:nvSpPr>
      <dsp:spPr>
        <a:xfrm>
          <a:off x="4902133" y="3043545"/>
          <a:ext cx="3052649" cy="1352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908BA-067A-4EC2-95DF-4A658F85CF77}">
      <dsp:nvSpPr>
        <dsp:cNvPr id="0" name=""/>
        <dsp:cNvSpPr/>
      </dsp:nvSpPr>
      <dsp:spPr>
        <a:xfrm>
          <a:off x="5138769" y="3268350"/>
          <a:ext cx="3052649" cy="1352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Организация утилизации и переработки бытовых и промышленных отходов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38769" y="3268350"/>
        <a:ext cx="3052649" cy="13523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8A7293-2406-4840-A0C5-31C8BEB3E0C2}">
      <dsp:nvSpPr>
        <dsp:cNvPr id="0" name=""/>
        <dsp:cNvSpPr/>
      </dsp:nvSpPr>
      <dsp:spPr>
        <a:xfrm>
          <a:off x="0" y="886404"/>
          <a:ext cx="4245605" cy="1526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Подпрограмма № 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« Обращение с отходами потребления на территории ЧМР на 2014-2020 годы»</a:t>
          </a:r>
          <a:endParaRPr lang="ru-RU" sz="1600" kern="1200" dirty="0"/>
        </a:p>
      </dsp:txBody>
      <dsp:txXfrm>
        <a:off x="0" y="886404"/>
        <a:ext cx="4245605" cy="1526976"/>
      </dsp:txXfrm>
    </dsp:sp>
    <dsp:sp modelId="{404536FE-755F-44F4-B43C-C7DFC0AC19EE}">
      <dsp:nvSpPr>
        <dsp:cNvPr id="0" name=""/>
        <dsp:cNvSpPr/>
      </dsp:nvSpPr>
      <dsp:spPr>
        <a:xfrm>
          <a:off x="424560" y="2413381"/>
          <a:ext cx="425678" cy="1137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7322"/>
              </a:lnTo>
              <a:lnTo>
                <a:pt x="425678" y="11373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A9723-F222-4DC6-8B62-C8ADBDBA0029}">
      <dsp:nvSpPr>
        <dsp:cNvPr id="0" name=""/>
        <dsp:cNvSpPr/>
      </dsp:nvSpPr>
      <dsp:spPr>
        <a:xfrm>
          <a:off x="850238" y="2787215"/>
          <a:ext cx="3319573" cy="1526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Цель: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Улучшение санитарно-эпидемиологического благополучия населения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0238" y="2787215"/>
        <a:ext cx="3319573" cy="1526976"/>
      </dsp:txXfrm>
    </dsp:sp>
    <dsp:sp modelId="{D31B7AA8-A8D4-4FC9-ADF4-14E0FFA9B96D}">
      <dsp:nvSpPr>
        <dsp:cNvPr id="0" name=""/>
        <dsp:cNvSpPr/>
      </dsp:nvSpPr>
      <dsp:spPr>
        <a:xfrm>
          <a:off x="424560" y="2413381"/>
          <a:ext cx="425678" cy="3046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6043"/>
              </a:lnTo>
              <a:lnTo>
                <a:pt x="425678" y="30460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FD542-7632-479C-AD1B-3A42F406E54F}">
      <dsp:nvSpPr>
        <dsp:cNvPr id="0" name=""/>
        <dsp:cNvSpPr/>
      </dsp:nvSpPr>
      <dsp:spPr>
        <a:xfrm>
          <a:off x="850238" y="4695936"/>
          <a:ext cx="3319598" cy="1526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Для достижение цели необходимо: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- создание на территории современного,   технологичного, соответствующего нормативно-техническим требованиям мусороперерабатывающего комплекса (полигона ТБО и мусоросортировочной станции),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-  рекультивация старой свалки</a:t>
          </a:r>
          <a:br>
            <a:rPr lang="ru-RU" sz="1200" kern="1200" dirty="0" smtClean="0">
              <a:latin typeface="Times New Roman" pitchFamily="18" charset="0"/>
              <a:cs typeface="Times New Roman" pitchFamily="18" charset="0"/>
            </a:rPr>
          </a:b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0238" y="4695936"/>
        <a:ext cx="3319598" cy="1526976"/>
      </dsp:txXfrm>
    </dsp:sp>
    <dsp:sp modelId="{A0DAA1A1-6EB6-48FF-B7E2-DE3E2DF379C7}">
      <dsp:nvSpPr>
        <dsp:cNvPr id="0" name=""/>
        <dsp:cNvSpPr/>
      </dsp:nvSpPr>
      <dsp:spPr>
        <a:xfrm>
          <a:off x="5010211" y="878495"/>
          <a:ext cx="4132670" cy="1526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Подпрограмма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 №2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«Организация мероприятий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межпоселенческого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характера по охране окружающей среды и природопользованию на территории Чайковского муниципального района»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10211" y="878495"/>
        <a:ext cx="4132670" cy="1526976"/>
      </dsp:txXfrm>
    </dsp:sp>
    <dsp:sp modelId="{07F73A8C-95FA-456C-99E5-2C8C433CA834}">
      <dsp:nvSpPr>
        <dsp:cNvPr id="0" name=""/>
        <dsp:cNvSpPr/>
      </dsp:nvSpPr>
      <dsp:spPr>
        <a:xfrm>
          <a:off x="5423478" y="2405471"/>
          <a:ext cx="413267" cy="1145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232"/>
              </a:lnTo>
              <a:lnTo>
                <a:pt x="413267" y="11452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C8896-5B4D-4248-B906-52701EA3FA77}">
      <dsp:nvSpPr>
        <dsp:cNvPr id="0" name=""/>
        <dsp:cNvSpPr/>
      </dsp:nvSpPr>
      <dsp:spPr>
        <a:xfrm>
          <a:off x="5836745" y="2787215"/>
          <a:ext cx="3265726" cy="1526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Цель: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Повышение экологической культуры населения и информирование населения о состоянии окружающей среды.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36745" y="2787215"/>
        <a:ext cx="3265726" cy="1526976"/>
      </dsp:txXfrm>
    </dsp:sp>
    <dsp:sp modelId="{7BE368D8-9B26-4FCA-9FF1-C53256C79784}">
      <dsp:nvSpPr>
        <dsp:cNvPr id="0" name=""/>
        <dsp:cNvSpPr/>
      </dsp:nvSpPr>
      <dsp:spPr>
        <a:xfrm>
          <a:off x="5423478" y="2405471"/>
          <a:ext cx="413267" cy="3053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3953"/>
              </a:lnTo>
              <a:lnTo>
                <a:pt x="413267" y="30539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BAC0E-38EB-426C-AF95-46EBC680A2CD}">
      <dsp:nvSpPr>
        <dsp:cNvPr id="0" name=""/>
        <dsp:cNvSpPr/>
      </dsp:nvSpPr>
      <dsp:spPr>
        <a:xfrm>
          <a:off x="5836745" y="4695936"/>
          <a:ext cx="3279163" cy="1526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Для достижения  цели предусматривается: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- проведение мероприятий экологической направленности;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- информационное обеспечение граждан по вопросам охраны окружающей среды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36745" y="4695936"/>
        <a:ext cx="3279163" cy="1526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15240000" cy="978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14422"/>
            <a:ext cx="9144000" cy="17859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>Отдел охраны окружающей среды и природопользования </a:t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>администрации Чайковского муниципального района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528" y="3214686"/>
            <a:ext cx="9324528" cy="2357454"/>
          </a:xfrm>
        </p:spPr>
        <p:txBody>
          <a:bodyPr>
            <a:norm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ctr"/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Итоги  работы отдела за первое полугодие 2014 года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4320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Водные ресурсы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&amp;Vcy;&amp;ocy;&amp;tcy;&amp;kcy;&amp;icy;&amp;ncy;&amp;scy;&amp;kcy;&amp;acy;&amp;yacy; &amp;Gcy;&amp;Ecy;&amp;Scy; &amp;pcy;&amp;iecy;&amp;rcy;&amp;iecy;&amp;vcy;&amp;ycy;&amp;pcy;&amp;ocy;&amp;lcy;&amp;ncy;&amp;icy;&amp;lcy;&amp;acy; &amp;pcy;&amp;ocy;&amp;lcy;&amp;ucy;&amp;gcy;&amp;ocy;&amp;dcy;&amp;ocy;&amp;vcy;&amp;ocy;&amp;jcy; &amp;pcy;&amp;lcy;&amp;acy;&amp;ncy; &amp;vcy;&amp;ycy;&amp;rcy;&amp;acy;&amp;bcy;&amp;ocy;&amp;tcy;&amp;kcy;&amp;icy; &amp;ecy;&amp;lcy;&amp;iecy;&amp;k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03751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528" y="616648"/>
            <a:ext cx="84969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территории  района находятся: 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1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Воткинское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водохранилище;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6 </a:t>
            </a:r>
            <a:r>
              <a:rPr lang="ru-RU" sz="1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берегоукреплений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106 гидротехнических сооружений прудов (ГТС),  из них: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- 2 ГТС являются потенциально - опасными (ГТС в с. Уральское и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ГТС в д. Завод Михайловский),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- 10 ГТС не подлежат  восстановлению,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- 62 ГТС являются бесхозяйными,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- на 21 ГТС оформлено право собственности (по состоянию на 01.07.2014г.),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- 13 ГТС поставлены на учет как бесхозяйные (по состоянию на 01.07.2014г.).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043608" y="980728"/>
            <a:ext cx="72008" cy="1440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1043608" y="1196752"/>
            <a:ext cx="72008" cy="1440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1043608" y="1412776"/>
            <a:ext cx="72008" cy="1440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67544" y="260648"/>
            <a:ext cx="8295456" cy="36004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Водные ресурсы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3600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Лесные ресурсы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&amp;ncy;&amp;acy;&amp;tscy;&amp;icy;&amp;ocy;&amp;ncy;&amp;acy;&amp;lcy;&amp;softcy;&amp;ncy;&amp;ycy;&amp;jcy; &amp;pcy;&amp;acy;&amp;rcy;&amp;kcy; &amp;Mcy;&amp;Gcy;-media - &amp;pcy;&amp;ocy;&amp;scy;&amp;lcy;&amp;iecy;&amp;dcy;&amp;ncy;&amp;icy;&amp;iecy; &amp;ncy;&amp;ocy;&amp;vcy;&amp;ocy;&amp;scy;&amp;tcy;&amp;icy; &amp;Lcy;&amp;ucy;&amp;gcy;&amp;acy;&amp;ncy;&amp;scy;&amp;kcy;&amp;acy; &amp;icy; &amp;Lcy;&amp;ucy;&amp;gcy;&amp;acy;&amp;n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57600"/>
            <a:ext cx="5508104" cy="3600400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980728"/>
            <a:ext cx="8964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 площадь земель лесного фонда Чайковского муниципального района – 113,976 тыс. га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Расчетная лесосека Чайковского муниципального района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составляет 231,0 тыс. куб. м., в том числе: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передано в аренду – 151,0 тыс. куб. м.,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выделено для собственных нужд граждан – 80,0 тыс. куб. м.,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на заготовку древесины для нужд граждан  подано 668 заявок, запрашиваемый объем древесины составил: 77050 </a:t>
            </a:r>
            <a:r>
              <a:rPr lang="ru-RU" dirty="0" smtClean="0"/>
              <a:t>куб. м. (п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состоянию на 01.08.2014г. 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3284984"/>
            <a:ext cx="3563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Комиссия по незаконному обороту древесины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 случая незаконных рубок, на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общий объем – 104,44 куб.м.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сумма ущерба  незаконных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рубок составила – 82,1 тыс. руб.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составлен 1 акт о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лесонарушениях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9 протоколов об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административных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правонарушениях</a:t>
            </a: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Минерально-сырьевая база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Чайковского муниципального района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1520" y="1335104"/>
            <a:ext cx="864096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территории района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находятся: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нефтяных (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Шумовское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Злодаревское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нефтегазовое (Кирилловское)   месторождения.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Фокинское месторождение кирпичных глин. Запасы  – 2146 тыс. 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Волковское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месторождение песчано-гравийных смесей.  Запасы - 690 тыс.м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12 торфяных месторождений,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Резервные месторождения: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Русалевское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месторождение кирпичных глин,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Сайгатское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месторождение кирпичных глин,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Ольховское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месторождение песка строительного.  </a:t>
            </a:r>
            <a:endParaRPr lang="ru-RU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Особо охраняемые природные территории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Охраняемый ландшафт регионального значения: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     - </a:t>
            </a:r>
            <a:r>
              <a:rPr lang="ru-RU" dirty="0" err="1" smtClean="0"/>
              <a:t>Векошинка</a:t>
            </a:r>
            <a:r>
              <a:rPr lang="ru-RU" dirty="0" smtClean="0"/>
              <a:t>  (на территории </a:t>
            </a:r>
            <a:r>
              <a:rPr lang="ru-RU" dirty="0" err="1" smtClean="0"/>
              <a:t>Ваньковского</a:t>
            </a:r>
            <a:r>
              <a:rPr lang="ru-RU" dirty="0" smtClean="0"/>
              <a:t> сельского поселения);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     - </a:t>
            </a:r>
            <a:r>
              <a:rPr lang="ru-RU" dirty="0" err="1" smtClean="0"/>
              <a:t>Плотбище</a:t>
            </a:r>
            <a:r>
              <a:rPr lang="ru-RU" dirty="0" smtClean="0"/>
              <a:t>  (на территории Ольховского сельского поселения).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Биологический охотничий заказник регионального значения: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- Южный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4320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Экологическое воспитание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bakuleva\Рабочий стол\Attachments_MakarovSV@votges.rushydro.ru_2014-06-11_10-35-17\Приветствие участников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86" y="908720"/>
            <a:ext cx="4200798" cy="25922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Сергей\Desktop\20140519_093314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4320480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D:\Принятые файлы\Журавлева Елизавета Борисовна\P10805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861048"/>
            <a:ext cx="4320480" cy="2857092"/>
          </a:xfrm>
          <a:prstGeom prst="round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08720"/>
            <a:ext cx="4392488" cy="28083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http://static.biathlonrus.com/content/news/45145/00157A94826072E2255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132856"/>
            <a:ext cx="4248472" cy="2376264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305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48" y="142852"/>
            <a:ext cx="8048652" cy="57150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Нормативно- правовая  база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4294967295"/>
          </p:nvPr>
        </p:nvGraphicFramePr>
        <p:xfrm>
          <a:off x="0" y="0"/>
          <a:ext cx="9144000" cy="7101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836712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«Организация охраны окружающей среды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межпоселенческого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характера на территории Чайковского муниципального района на 2014-2020 годы»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305800" cy="29602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Объем выбросов загрязняющих веществ в атмосферу (тысяч тонн)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85720" y="1428736"/>
          <a:ext cx="871543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2464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Уровень загрязнения атмосферы муниципальных образований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наибольшей экологической нагрузкой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1"/>
          <p:cNvGraphicFramePr/>
          <p:nvPr/>
        </p:nvGraphicFramePr>
        <p:xfrm>
          <a:off x="357158" y="1556792"/>
          <a:ext cx="8286808" cy="495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Динамика изменения индекса загрязнения атмосферы за 2008-2012 годы в г.Чайковский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28596" y="1397000"/>
          <a:ext cx="8358246" cy="446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Доля отходов в общей массе образовавшихся отходов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28596" y="1397000"/>
          <a:ext cx="8358246" cy="488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95456" cy="93610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Сведения об образовании, использовании, обезвреживании и размещении отходов производства и потребления в разрезе муниципальных образований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(в тыс.  тонн)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95536" y="1484784"/>
          <a:ext cx="835292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Поступление платы за негативное воздействие на окружающую среду в бюджет Чайковского муниципального района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59091" y="1857364"/>
          <a:ext cx="8286808" cy="467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1720</TotalTime>
  <Words>617</Words>
  <Application>Microsoft Office PowerPoint</Application>
  <PresentationFormat>Экран (4:3)</PresentationFormat>
  <Paragraphs>96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         Отдел охраны окружающей среды и природопользования  администрации Чайковского муниципального района</vt:lpstr>
      <vt:lpstr>Нормативно- правовая  база</vt:lpstr>
      <vt:lpstr>Муниципальная программа «Организация охраны окружающей среды межпоселенческого характера на территории Чайковского муниципального района на 2014-2020 годы»</vt:lpstr>
      <vt:lpstr>Объем выбросов загрязняющих веществ в атмосферу (тысяч тонн)</vt:lpstr>
      <vt:lpstr>   Уровень загрязнения атмосферы муниципальных образований  с наибольшей экологической нагрузкой</vt:lpstr>
      <vt:lpstr> Динамика изменения индекса загрязнения атмосферы за 2008-2012 годы в г.Чайковский</vt:lpstr>
      <vt:lpstr>Доля отходов в общей массе образовавшихся отходов</vt:lpstr>
      <vt:lpstr>Сведения об образовании, использовании, обезвреживании и размещении отходов производства и потребления в разрезе муниципальных образований  (в тыс.  тонн)</vt:lpstr>
      <vt:lpstr>Поступление платы за негативное воздействие на окружающую среду в бюджет Чайковского муниципального района</vt:lpstr>
      <vt:lpstr>Водные ресурсы</vt:lpstr>
      <vt:lpstr>Лесные ресурсы</vt:lpstr>
      <vt:lpstr>Минерально-сырьевая база  Чайковского муниципального района</vt:lpstr>
      <vt:lpstr>Экологическое воспитание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охраны окружающей среды и природопользования администрации Чайковского муниципального района</dc:title>
  <dc:creator>Данил</dc:creator>
  <cp:lastModifiedBy>Данил</cp:lastModifiedBy>
  <cp:revision>175</cp:revision>
  <dcterms:modified xsi:type="dcterms:W3CDTF">2014-08-24T17:09:22Z</dcterms:modified>
</cp:coreProperties>
</file>